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4.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5.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6.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7.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8.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9.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10.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notesSlides/notesSlide11.xml" ContentType="application/vnd.openxmlformats-officedocument.presentationml.notesSlide+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notesSlides/notesSlide12.xml" ContentType="application/vnd.openxmlformats-officedocument.presentationml.notesSlide+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notesSlides/notesSlide13.xml" ContentType="application/vnd.openxmlformats-officedocument.presentationml.notesSlide+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notesSlides/notesSlide14.xml" ContentType="application/vnd.openxmlformats-officedocument.presentationml.notesSlide+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notesSlides/notesSlide15.xml" ContentType="application/vnd.openxmlformats-officedocument.presentationml.notesSlide+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78" r:id="rId2"/>
    <p:sldMasterId id="2147483696" r:id="rId3"/>
  </p:sldMasterIdLst>
  <p:notesMasterIdLst>
    <p:notesMasterId r:id="rId21"/>
  </p:notesMasterIdLst>
  <p:sldIdLst>
    <p:sldId id="256" r:id="rId4"/>
    <p:sldId id="268" r:id="rId5"/>
    <p:sldId id="270" r:id="rId6"/>
    <p:sldId id="271" r:id="rId7"/>
    <p:sldId id="280" r:id="rId8"/>
    <p:sldId id="259" r:id="rId9"/>
    <p:sldId id="260" r:id="rId10"/>
    <p:sldId id="281" r:id="rId11"/>
    <p:sldId id="272" r:id="rId12"/>
    <p:sldId id="273" r:id="rId13"/>
    <p:sldId id="274" r:id="rId14"/>
    <p:sldId id="275" r:id="rId15"/>
    <p:sldId id="276" r:id="rId16"/>
    <p:sldId id="277" r:id="rId17"/>
    <p:sldId id="278" r:id="rId18"/>
    <p:sldId id="282" r:id="rId19"/>
    <p:sldId id="283"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72913" autoAdjust="0"/>
  </p:normalViewPr>
  <p:slideViewPr>
    <p:cSldViewPr snapToGrid="0">
      <p:cViewPr>
        <p:scale>
          <a:sx n="66" d="100"/>
          <a:sy n="66" d="100"/>
        </p:scale>
        <p:origin x="48"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3" Type="http://schemas.openxmlformats.org/officeDocument/2006/relationships/slideMaster" Target="slideMasters/slideMaster3.xml"/><Relationship Id="rId21" Type="http://schemas.openxmlformats.org/officeDocument/2006/relationships/notesMaster" Target="notesMasters/notesMaster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viewProps" Target="viewProps.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presProps" Target="presProps.xml"/></Relationships>
</file>

<file path=ppt/diagrams/_rels/data21.xml.rels><?xml version="1.0" encoding="UTF-8" standalone="yes"?>
<Relationships xmlns="http://schemas.openxmlformats.org/package/2006/relationships"><Relationship Id="rId1" Type="http://schemas.openxmlformats.org/officeDocument/2006/relationships/image" Target="../media/image12.png"/></Relationships>
</file>

<file path=ppt/diagrams/_rels/data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image" Target="../media/image6.png"/></Relationships>
</file>

<file path=ppt/diagrams/_rels/data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image" Target="../media/image7.png"/></Relationships>
</file>

<file path=ppt/diagrams/_rels/drawing21.xml.rels><?xml version="1.0" encoding="UTF-8" standalone="yes"?>
<Relationships xmlns="http://schemas.openxmlformats.org/package/2006/relationships"><Relationship Id="rId1" Type="http://schemas.openxmlformats.org/officeDocument/2006/relationships/image" Target="../media/image12.png"/></Relationships>
</file>

<file path=ppt/diagrams/_rels/drawing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image" Target="../media/image7.png"/></Relationships>
</file>

<file path=ppt/diagrams/_rels/drawing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image" Target="../media/image7.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BF1857C-D3F5-450F-A748-25C5D52D2199}"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94F3C33A-4922-4BAA-9872-73A5CCDB6656}">
      <dgm:prSet/>
      <dgm:spPr/>
      <dgm:t>
        <a:bodyPr/>
        <a:lstStyle/>
        <a:p>
          <a:r>
            <a:rPr lang="en-US" dirty="0"/>
            <a:t>Our Handicap:</a:t>
          </a:r>
        </a:p>
      </dgm:t>
    </dgm:pt>
    <dgm:pt modelId="{11F5678F-3D9C-4F79-97E9-92D8A87E929F}" type="parTrans" cxnId="{157C46D3-FE92-4AB7-ADD1-C46A3CEBD2E7}">
      <dgm:prSet/>
      <dgm:spPr/>
      <dgm:t>
        <a:bodyPr/>
        <a:lstStyle/>
        <a:p>
          <a:endParaRPr lang="en-US"/>
        </a:p>
      </dgm:t>
    </dgm:pt>
    <dgm:pt modelId="{B3D4316F-AA0E-4FD1-B6E3-09A6062829CC}" type="sibTrans" cxnId="{157C46D3-FE92-4AB7-ADD1-C46A3CEBD2E7}">
      <dgm:prSet/>
      <dgm:spPr/>
      <dgm:t>
        <a:bodyPr/>
        <a:lstStyle/>
        <a:p>
          <a:endParaRPr lang="en-US"/>
        </a:p>
      </dgm:t>
    </dgm:pt>
    <dgm:pt modelId="{2A213AEB-A3BA-4C29-98F2-76913555A470}">
      <dgm:prSet/>
      <dgm:spPr/>
      <dgm:t>
        <a:bodyPr/>
        <a:lstStyle/>
        <a:p>
          <a:r>
            <a:rPr lang="en-US" dirty="0"/>
            <a:t>Jesus said to him, “No one is good except God alone.” </a:t>
          </a:r>
          <a:r>
            <a:rPr lang="en-US" i="1" dirty="0"/>
            <a:t>Mark 10:18 </a:t>
          </a:r>
        </a:p>
      </dgm:t>
    </dgm:pt>
    <dgm:pt modelId="{E261C733-D89B-4E4B-9B80-3ABE8940E943}" type="parTrans" cxnId="{41FA9FCC-A527-44F6-999A-64465B32383C}">
      <dgm:prSet/>
      <dgm:spPr/>
      <dgm:t>
        <a:bodyPr/>
        <a:lstStyle/>
        <a:p>
          <a:endParaRPr lang="en-US"/>
        </a:p>
      </dgm:t>
    </dgm:pt>
    <dgm:pt modelId="{70E81009-57E4-43E2-A127-199916F2A22F}" type="sibTrans" cxnId="{41FA9FCC-A527-44F6-999A-64465B32383C}">
      <dgm:prSet/>
      <dgm:spPr/>
      <dgm:t>
        <a:bodyPr/>
        <a:lstStyle/>
        <a:p>
          <a:endParaRPr lang="en-US"/>
        </a:p>
      </dgm:t>
    </dgm:pt>
    <dgm:pt modelId="{50BB9ECB-C172-4114-BA0F-1127E00DBCC4}" type="pres">
      <dgm:prSet presAssocID="{5BF1857C-D3F5-450F-A748-25C5D52D2199}" presName="Name0" presStyleCnt="0">
        <dgm:presLayoutVars>
          <dgm:dir/>
          <dgm:animLvl val="lvl"/>
          <dgm:resizeHandles val="exact"/>
        </dgm:presLayoutVars>
      </dgm:prSet>
      <dgm:spPr/>
    </dgm:pt>
    <dgm:pt modelId="{0705033E-CAF6-4E0C-8144-2D0FD3AF3054}" type="pres">
      <dgm:prSet presAssocID="{94F3C33A-4922-4BAA-9872-73A5CCDB6656}" presName="composite" presStyleCnt="0"/>
      <dgm:spPr/>
    </dgm:pt>
    <dgm:pt modelId="{AE389B37-B2DE-405A-BD35-5A3E08709056}" type="pres">
      <dgm:prSet presAssocID="{94F3C33A-4922-4BAA-9872-73A5CCDB6656}" presName="parTx" presStyleLbl="alignNode1" presStyleIdx="0" presStyleCnt="1">
        <dgm:presLayoutVars>
          <dgm:chMax val="0"/>
          <dgm:chPref val="0"/>
          <dgm:bulletEnabled val="1"/>
        </dgm:presLayoutVars>
      </dgm:prSet>
      <dgm:spPr/>
    </dgm:pt>
    <dgm:pt modelId="{47660D61-A8CA-4AD5-B26A-D37E5E659532}" type="pres">
      <dgm:prSet presAssocID="{94F3C33A-4922-4BAA-9872-73A5CCDB6656}" presName="desTx" presStyleLbl="alignAccFollowNode1" presStyleIdx="0" presStyleCnt="1">
        <dgm:presLayoutVars>
          <dgm:bulletEnabled val="1"/>
        </dgm:presLayoutVars>
      </dgm:prSet>
      <dgm:spPr/>
    </dgm:pt>
  </dgm:ptLst>
  <dgm:cxnLst>
    <dgm:cxn modelId="{A28C664F-CB48-46F2-B336-D7DD2565C2F7}" type="presOf" srcId="{94F3C33A-4922-4BAA-9872-73A5CCDB6656}" destId="{AE389B37-B2DE-405A-BD35-5A3E08709056}" srcOrd="0" destOrd="0" presId="urn:microsoft.com/office/officeart/2005/8/layout/hList1"/>
    <dgm:cxn modelId="{3D9C86BC-C005-4D0B-8D69-1165DCF2B646}" type="presOf" srcId="{5BF1857C-D3F5-450F-A748-25C5D52D2199}" destId="{50BB9ECB-C172-4114-BA0F-1127E00DBCC4}" srcOrd="0" destOrd="0" presId="urn:microsoft.com/office/officeart/2005/8/layout/hList1"/>
    <dgm:cxn modelId="{41FA9FCC-A527-44F6-999A-64465B32383C}" srcId="{94F3C33A-4922-4BAA-9872-73A5CCDB6656}" destId="{2A213AEB-A3BA-4C29-98F2-76913555A470}" srcOrd="0" destOrd="0" parTransId="{E261C733-D89B-4E4B-9B80-3ABE8940E943}" sibTransId="{70E81009-57E4-43E2-A127-199916F2A22F}"/>
    <dgm:cxn modelId="{157C46D3-FE92-4AB7-ADD1-C46A3CEBD2E7}" srcId="{5BF1857C-D3F5-450F-A748-25C5D52D2199}" destId="{94F3C33A-4922-4BAA-9872-73A5CCDB6656}" srcOrd="0" destOrd="0" parTransId="{11F5678F-3D9C-4F79-97E9-92D8A87E929F}" sibTransId="{B3D4316F-AA0E-4FD1-B6E3-09A6062829CC}"/>
    <dgm:cxn modelId="{91447AE4-B090-4653-BC72-15E4E80BB38D}" type="presOf" srcId="{2A213AEB-A3BA-4C29-98F2-76913555A470}" destId="{47660D61-A8CA-4AD5-B26A-D37E5E659532}" srcOrd="0" destOrd="0" presId="urn:microsoft.com/office/officeart/2005/8/layout/hList1"/>
    <dgm:cxn modelId="{10912E19-A8CA-4C80-BFC3-E96A6D39493B}" type="presParOf" srcId="{50BB9ECB-C172-4114-BA0F-1127E00DBCC4}" destId="{0705033E-CAF6-4E0C-8144-2D0FD3AF3054}" srcOrd="0" destOrd="0" presId="urn:microsoft.com/office/officeart/2005/8/layout/hList1"/>
    <dgm:cxn modelId="{1A1B6AAD-3C12-4B8E-B401-C738F0B90410}" type="presParOf" srcId="{0705033E-CAF6-4E0C-8144-2D0FD3AF3054}" destId="{AE389B37-B2DE-405A-BD35-5A3E08709056}" srcOrd="0" destOrd="0" presId="urn:microsoft.com/office/officeart/2005/8/layout/hList1"/>
    <dgm:cxn modelId="{5FD9EE6A-788D-4AF7-A2B5-BC0521479668}" type="presParOf" srcId="{0705033E-CAF6-4E0C-8144-2D0FD3AF3054}" destId="{47660D61-A8CA-4AD5-B26A-D37E5E659532}" srcOrd="1" destOrd="0" presId="urn:microsoft.com/office/officeart/2005/8/layout/h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BB4B9FF9-4A0A-450C-9994-7C48BED6A336}" type="doc">
      <dgm:prSet loTypeId="urn:microsoft.com/office/officeart/2005/8/layout/lProcess2" loCatId="list" qsTypeId="urn:microsoft.com/office/officeart/2005/8/quickstyle/3d1" qsCatId="3D" csTypeId="urn:microsoft.com/office/officeart/2005/8/colors/accent1_2" csCatId="accent1" phldr="1"/>
      <dgm:spPr/>
      <dgm:t>
        <a:bodyPr/>
        <a:lstStyle/>
        <a:p>
          <a:endParaRPr lang="en-US"/>
        </a:p>
      </dgm:t>
    </dgm:pt>
    <dgm:pt modelId="{7FFFA89B-734A-4550-9EAB-3F3AF3B36261}">
      <dgm:prSet/>
      <dgm:spPr/>
      <dgm:t>
        <a:bodyPr/>
        <a:lstStyle/>
        <a:p>
          <a:r>
            <a:rPr lang="en-US" baseline="0" dirty="0"/>
            <a:t>Part 1: Basic Maturity</a:t>
          </a:r>
          <a:endParaRPr lang="en-US" dirty="0"/>
        </a:p>
      </dgm:t>
    </dgm:pt>
    <dgm:pt modelId="{D11C54C3-AABB-44EE-81A9-63EF6A3739E7}" type="parTrans" cxnId="{CB7F35E1-8E8C-4659-BEA2-C083C0389D46}">
      <dgm:prSet/>
      <dgm:spPr/>
      <dgm:t>
        <a:bodyPr/>
        <a:lstStyle/>
        <a:p>
          <a:endParaRPr lang="en-US"/>
        </a:p>
      </dgm:t>
    </dgm:pt>
    <dgm:pt modelId="{23D24EF2-43CB-473C-BBA5-0049AD514726}" type="sibTrans" cxnId="{CB7F35E1-8E8C-4659-BEA2-C083C0389D46}">
      <dgm:prSet/>
      <dgm:spPr/>
      <dgm:t>
        <a:bodyPr/>
        <a:lstStyle/>
        <a:p>
          <a:endParaRPr lang="en-US"/>
        </a:p>
      </dgm:t>
    </dgm:pt>
    <dgm:pt modelId="{B2AE0F12-A1FE-4CFD-A0C3-FB6A5DFD50F6}">
      <dgm:prSet/>
      <dgm:spPr/>
      <dgm:t>
        <a:bodyPr/>
        <a:lstStyle/>
        <a:p>
          <a:pPr>
            <a:buFont typeface="+mj-lt"/>
            <a:buNone/>
          </a:pPr>
          <a:r>
            <a:rPr lang="en-US" baseline="0" dirty="0"/>
            <a:t>God’s View of Authority</a:t>
          </a:r>
          <a:endParaRPr lang="en-US" dirty="0"/>
        </a:p>
      </dgm:t>
    </dgm:pt>
    <dgm:pt modelId="{73CB3BE5-8D3E-463B-B507-9D8E787C6587}" type="parTrans" cxnId="{AA594D64-FF4B-4C5F-984E-FDC47058A92D}">
      <dgm:prSet/>
      <dgm:spPr/>
      <dgm:t>
        <a:bodyPr/>
        <a:lstStyle/>
        <a:p>
          <a:endParaRPr lang="en-US"/>
        </a:p>
      </dgm:t>
    </dgm:pt>
    <dgm:pt modelId="{D9DD7E01-4743-4022-9B72-B4640DF0713A}" type="sibTrans" cxnId="{AA594D64-FF4B-4C5F-984E-FDC47058A92D}">
      <dgm:prSet/>
      <dgm:spPr/>
      <dgm:t>
        <a:bodyPr/>
        <a:lstStyle/>
        <a:p>
          <a:endParaRPr lang="en-US"/>
        </a:p>
      </dgm:t>
    </dgm:pt>
    <dgm:pt modelId="{6FBE665B-2624-4850-AC49-1283CDBD82C4}" type="pres">
      <dgm:prSet presAssocID="{BB4B9FF9-4A0A-450C-9994-7C48BED6A336}" presName="theList" presStyleCnt="0">
        <dgm:presLayoutVars>
          <dgm:dir/>
          <dgm:animLvl val="lvl"/>
          <dgm:resizeHandles val="exact"/>
        </dgm:presLayoutVars>
      </dgm:prSet>
      <dgm:spPr/>
    </dgm:pt>
    <dgm:pt modelId="{99F6CA13-C9B6-4F5C-81DC-6529DE84C00E}" type="pres">
      <dgm:prSet presAssocID="{7FFFA89B-734A-4550-9EAB-3F3AF3B36261}" presName="compNode" presStyleCnt="0"/>
      <dgm:spPr/>
    </dgm:pt>
    <dgm:pt modelId="{7BC4D9E6-3FB2-4580-B3D4-773FF8A0BD68}" type="pres">
      <dgm:prSet presAssocID="{7FFFA89B-734A-4550-9EAB-3F3AF3B36261}" presName="aNode" presStyleLbl="bgShp" presStyleIdx="0" presStyleCnt="1"/>
      <dgm:spPr/>
    </dgm:pt>
    <dgm:pt modelId="{E91EE817-3E9B-4950-8712-D63727B59372}" type="pres">
      <dgm:prSet presAssocID="{7FFFA89B-734A-4550-9EAB-3F3AF3B36261}" presName="textNode" presStyleLbl="bgShp" presStyleIdx="0" presStyleCnt="1"/>
      <dgm:spPr/>
    </dgm:pt>
    <dgm:pt modelId="{71A4E014-BA75-436D-BB2F-9D0716BD2358}" type="pres">
      <dgm:prSet presAssocID="{7FFFA89B-734A-4550-9EAB-3F3AF3B36261}" presName="compChildNode" presStyleCnt="0"/>
      <dgm:spPr/>
    </dgm:pt>
    <dgm:pt modelId="{ABBD8352-4F0A-42D3-80A0-12BF45E4E2B9}" type="pres">
      <dgm:prSet presAssocID="{7FFFA89B-734A-4550-9EAB-3F3AF3B36261}" presName="theInnerList" presStyleCnt="0"/>
      <dgm:spPr/>
    </dgm:pt>
    <dgm:pt modelId="{D02BDD88-1F1A-422E-8D28-5618B2769611}" type="pres">
      <dgm:prSet presAssocID="{B2AE0F12-A1FE-4CFD-A0C3-FB6A5DFD50F6}" presName="childNode" presStyleLbl="node1" presStyleIdx="0" presStyleCnt="1">
        <dgm:presLayoutVars>
          <dgm:bulletEnabled val="1"/>
        </dgm:presLayoutVars>
      </dgm:prSet>
      <dgm:spPr/>
    </dgm:pt>
  </dgm:ptLst>
  <dgm:cxnLst>
    <dgm:cxn modelId="{4D864400-ECCB-4E27-B863-E40D2B4771B1}" type="presOf" srcId="{B2AE0F12-A1FE-4CFD-A0C3-FB6A5DFD50F6}" destId="{D02BDD88-1F1A-422E-8D28-5618B2769611}" srcOrd="0" destOrd="0" presId="urn:microsoft.com/office/officeart/2005/8/layout/lProcess2"/>
    <dgm:cxn modelId="{AA594D64-FF4B-4C5F-984E-FDC47058A92D}" srcId="{7FFFA89B-734A-4550-9EAB-3F3AF3B36261}" destId="{B2AE0F12-A1FE-4CFD-A0C3-FB6A5DFD50F6}" srcOrd="0" destOrd="0" parTransId="{73CB3BE5-8D3E-463B-B507-9D8E787C6587}" sibTransId="{D9DD7E01-4743-4022-9B72-B4640DF0713A}"/>
    <dgm:cxn modelId="{306E0047-BB44-4334-A15C-97A8C9E1F0DA}" type="presOf" srcId="{7FFFA89B-734A-4550-9EAB-3F3AF3B36261}" destId="{E91EE817-3E9B-4950-8712-D63727B59372}" srcOrd="1" destOrd="0" presId="urn:microsoft.com/office/officeart/2005/8/layout/lProcess2"/>
    <dgm:cxn modelId="{A50A1CB7-17DD-4778-82D9-A2F79F0C7AE7}" type="presOf" srcId="{BB4B9FF9-4A0A-450C-9994-7C48BED6A336}" destId="{6FBE665B-2624-4850-AC49-1283CDBD82C4}" srcOrd="0" destOrd="0" presId="urn:microsoft.com/office/officeart/2005/8/layout/lProcess2"/>
    <dgm:cxn modelId="{887463C2-9B52-4073-A53E-32F168E8AAC8}" type="presOf" srcId="{7FFFA89B-734A-4550-9EAB-3F3AF3B36261}" destId="{7BC4D9E6-3FB2-4580-B3D4-773FF8A0BD68}" srcOrd="0" destOrd="0" presId="urn:microsoft.com/office/officeart/2005/8/layout/lProcess2"/>
    <dgm:cxn modelId="{CB7F35E1-8E8C-4659-BEA2-C083C0389D46}" srcId="{BB4B9FF9-4A0A-450C-9994-7C48BED6A336}" destId="{7FFFA89B-734A-4550-9EAB-3F3AF3B36261}" srcOrd="0" destOrd="0" parTransId="{D11C54C3-AABB-44EE-81A9-63EF6A3739E7}" sibTransId="{23D24EF2-43CB-473C-BBA5-0049AD514726}"/>
    <dgm:cxn modelId="{6F338E3B-A195-4253-961A-8756BB356F37}" type="presParOf" srcId="{6FBE665B-2624-4850-AC49-1283CDBD82C4}" destId="{99F6CA13-C9B6-4F5C-81DC-6529DE84C00E}" srcOrd="0" destOrd="0" presId="urn:microsoft.com/office/officeart/2005/8/layout/lProcess2"/>
    <dgm:cxn modelId="{AF02E540-BDE2-4C17-A9CC-54C0F9FF74FE}" type="presParOf" srcId="{99F6CA13-C9B6-4F5C-81DC-6529DE84C00E}" destId="{7BC4D9E6-3FB2-4580-B3D4-773FF8A0BD68}" srcOrd="0" destOrd="0" presId="urn:microsoft.com/office/officeart/2005/8/layout/lProcess2"/>
    <dgm:cxn modelId="{BFC7F82C-A6F7-45C4-9D55-2ED3331164F7}" type="presParOf" srcId="{99F6CA13-C9B6-4F5C-81DC-6529DE84C00E}" destId="{E91EE817-3E9B-4950-8712-D63727B59372}" srcOrd="1" destOrd="0" presId="urn:microsoft.com/office/officeart/2005/8/layout/lProcess2"/>
    <dgm:cxn modelId="{AABC3442-E523-44B8-9D51-53D819E57458}" type="presParOf" srcId="{99F6CA13-C9B6-4F5C-81DC-6529DE84C00E}" destId="{71A4E014-BA75-436D-BB2F-9D0716BD2358}" srcOrd="2" destOrd="0" presId="urn:microsoft.com/office/officeart/2005/8/layout/lProcess2"/>
    <dgm:cxn modelId="{8D9C8C26-CA69-4F5C-BAC2-085A3ED5F376}" type="presParOf" srcId="{71A4E014-BA75-436D-BB2F-9D0716BD2358}" destId="{ABBD8352-4F0A-42D3-80A0-12BF45E4E2B9}" srcOrd="0" destOrd="0" presId="urn:microsoft.com/office/officeart/2005/8/layout/lProcess2"/>
    <dgm:cxn modelId="{18900AEE-3804-432A-BA4D-1F5E839B77BC}" type="presParOf" srcId="{ABBD8352-4F0A-42D3-80A0-12BF45E4E2B9}" destId="{D02BDD88-1F1A-422E-8D28-5618B2769611}" srcOrd="0"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E8D95350-AF3D-4BCE-807F-CEEFB3E9DF2F}"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E0FE4B66-B2C1-4EF8-924A-AB00564FA70D}">
      <dgm:prSet/>
      <dgm:spPr/>
      <dgm:t>
        <a:bodyPr/>
        <a:lstStyle/>
        <a:p>
          <a:r>
            <a:rPr lang="en-US"/>
            <a:t>Jesus answered Pilate:</a:t>
          </a:r>
        </a:p>
      </dgm:t>
    </dgm:pt>
    <dgm:pt modelId="{3F4A3AEF-A149-4BCB-BE70-92BA4BC8C4E7}" type="parTrans" cxnId="{EDBB3BBA-B3CD-46B9-8E82-1B481A07BA8F}">
      <dgm:prSet/>
      <dgm:spPr/>
      <dgm:t>
        <a:bodyPr/>
        <a:lstStyle/>
        <a:p>
          <a:endParaRPr lang="en-US"/>
        </a:p>
      </dgm:t>
    </dgm:pt>
    <dgm:pt modelId="{D5D13803-028B-4FCE-9746-2CA462CF7CB2}" type="sibTrans" cxnId="{EDBB3BBA-B3CD-46B9-8E82-1B481A07BA8F}">
      <dgm:prSet/>
      <dgm:spPr/>
      <dgm:t>
        <a:bodyPr/>
        <a:lstStyle/>
        <a:p>
          <a:endParaRPr lang="en-US"/>
        </a:p>
      </dgm:t>
    </dgm:pt>
    <dgm:pt modelId="{DAAC76B5-05A5-4CE4-93A0-48B87A66054F}">
      <dgm:prSet/>
      <dgm:spPr/>
      <dgm:t>
        <a:bodyPr/>
        <a:lstStyle/>
        <a:p>
          <a:pPr>
            <a:buNone/>
          </a:pPr>
          <a:r>
            <a:rPr lang="en-US" dirty="0"/>
            <a:t>"You would have no authority over Me, unless it had been given you from above… " John 19:11 (NASB) </a:t>
          </a:r>
        </a:p>
      </dgm:t>
    </dgm:pt>
    <dgm:pt modelId="{ABB1FB4F-3351-45D7-8443-68A42622258A}" type="parTrans" cxnId="{00E76216-257F-4183-B8D4-BF932F6BAF5F}">
      <dgm:prSet/>
      <dgm:spPr/>
      <dgm:t>
        <a:bodyPr/>
        <a:lstStyle/>
        <a:p>
          <a:endParaRPr lang="en-US"/>
        </a:p>
      </dgm:t>
    </dgm:pt>
    <dgm:pt modelId="{58282981-3B8B-486E-B144-FB731DF720AF}" type="sibTrans" cxnId="{00E76216-257F-4183-B8D4-BF932F6BAF5F}">
      <dgm:prSet/>
      <dgm:spPr/>
      <dgm:t>
        <a:bodyPr/>
        <a:lstStyle/>
        <a:p>
          <a:endParaRPr lang="en-US"/>
        </a:p>
      </dgm:t>
    </dgm:pt>
    <dgm:pt modelId="{B91DC5A4-D04E-44CF-BCF1-83668610E0F6}" type="pres">
      <dgm:prSet presAssocID="{E8D95350-AF3D-4BCE-807F-CEEFB3E9DF2F}" presName="Name0" presStyleCnt="0">
        <dgm:presLayoutVars>
          <dgm:dir/>
          <dgm:animLvl val="lvl"/>
          <dgm:resizeHandles val="exact"/>
        </dgm:presLayoutVars>
      </dgm:prSet>
      <dgm:spPr/>
    </dgm:pt>
    <dgm:pt modelId="{FD4E04AD-536E-4CBE-BC41-83081DA64E21}" type="pres">
      <dgm:prSet presAssocID="{E0FE4B66-B2C1-4EF8-924A-AB00564FA70D}" presName="composite" presStyleCnt="0"/>
      <dgm:spPr/>
    </dgm:pt>
    <dgm:pt modelId="{5638E50D-899F-459C-B74B-2783E0835519}" type="pres">
      <dgm:prSet presAssocID="{E0FE4B66-B2C1-4EF8-924A-AB00564FA70D}" presName="parTx" presStyleLbl="alignNode1" presStyleIdx="0" presStyleCnt="1">
        <dgm:presLayoutVars>
          <dgm:chMax val="0"/>
          <dgm:chPref val="0"/>
          <dgm:bulletEnabled val="1"/>
        </dgm:presLayoutVars>
      </dgm:prSet>
      <dgm:spPr/>
    </dgm:pt>
    <dgm:pt modelId="{C58F5304-C54A-48A7-BA3F-E5D86A2FE772}" type="pres">
      <dgm:prSet presAssocID="{E0FE4B66-B2C1-4EF8-924A-AB00564FA70D}" presName="desTx" presStyleLbl="alignAccFollowNode1" presStyleIdx="0" presStyleCnt="1">
        <dgm:presLayoutVars>
          <dgm:bulletEnabled val="1"/>
        </dgm:presLayoutVars>
      </dgm:prSet>
      <dgm:spPr/>
    </dgm:pt>
  </dgm:ptLst>
  <dgm:cxnLst>
    <dgm:cxn modelId="{00E76216-257F-4183-B8D4-BF932F6BAF5F}" srcId="{E0FE4B66-B2C1-4EF8-924A-AB00564FA70D}" destId="{DAAC76B5-05A5-4CE4-93A0-48B87A66054F}" srcOrd="0" destOrd="0" parTransId="{ABB1FB4F-3351-45D7-8443-68A42622258A}" sibTransId="{58282981-3B8B-486E-B144-FB731DF720AF}"/>
    <dgm:cxn modelId="{1B9B1E5B-E8E3-4D81-B51D-F958CDEDF4F9}" type="presOf" srcId="{DAAC76B5-05A5-4CE4-93A0-48B87A66054F}" destId="{C58F5304-C54A-48A7-BA3F-E5D86A2FE772}" srcOrd="0" destOrd="0" presId="urn:microsoft.com/office/officeart/2005/8/layout/hList1"/>
    <dgm:cxn modelId="{EDBB3BBA-B3CD-46B9-8E82-1B481A07BA8F}" srcId="{E8D95350-AF3D-4BCE-807F-CEEFB3E9DF2F}" destId="{E0FE4B66-B2C1-4EF8-924A-AB00564FA70D}" srcOrd="0" destOrd="0" parTransId="{3F4A3AEF-A149-4BCB-BE70-92BA4BC8C4E7}" sibTransId="{D5D13803-028B-4FCE-9746-2CA462CF7CB2}"/>
    <dgm:cxn modelId="{5D3A72C3-9759-4CDA-92EE-7C52736FF8E5}" type="presOf" srcId="{E0FE4B66-B2C1-4EF8-924A-AB00564FA70D}" destId="{5638E50D-899F-459C-B74B-2783E0835519}" srcOrd="0" destOrd="0" presId="urn:microsoft.com/office/officeart/2005/8/layout/hList1"/>
    <dgm:cxn modelId="{1647D5C7-6E3F-4B55-8A0A-CB0E52AF719A}" type="presOf" srcId="{E8D95350-AF3D-4BCE-807F-CEEFB3E9DF2F}" destId="{B91DC5A4-D04E-44CF-BCF1-83668610E0F6}" srcOrd="0" destOrd="0" presId="urn:microsoft.com/office/officeart/2005/8/layout/hList1"/>
    <dgm:cxn modelId="{10EFD650-0E85-4B6D-A464-319615F50FAA}" type="presParOf" srcId="{B91DC5A4-D04E-44CF-BCF1-83668610E0F6}" destId="{FD4E04AD-536E-4CBE-BC41-83081DA64E21}" srcOrd="0" destOrd="0" presId="urn:microsoft.com/office/officeart/2005/8/layout/hList1"/>
    <dgm:cxn modelId="{DADFF5F0-E9F0-482B-81F5-6BE064C29D83}" type="presParOf" srcId="{FD4E04AD-536E-4CBE-BC41-83081DA64E21}" destId="{5638E50D-899F-459C-B74B-2783E0835519}" srcOrd="0" destOrd="0" presId="urn:microsoft.com/office/officeart/2005/8/layout/hList1"/>
    <dgm:cxn modelId="{E77E06A6-CC70-4911-821E-76AA0F2B62E3}" type="presParOf" srcId="{FD4E04AD-536E-4CBE-BC41-83081DA64E21}" destId="{C58F5304-C54A-48A7-BA3F-E5D86A2FE772}" srcOrd="1" destOrd="0" presId="urn:microsoft.com/office/officeart/2005/8/layout/hList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BB4B9FF9-4A0A-450C-9994-7C48BED6A336}" type="doc">
      <dgm:prSet loTypeId="urn:microsoft.com/office/officeart/2005/8/layout/lProcess2" loCatId="list" qsTypeId="urn:microsoft.com/office/officeart/2005/8/quickstyle/3d1" qsCatId="3D" csTypeId="urn:microsoft.com/office/officeart/2005/8/colors/accent1_2" csCatId="accent1" phldr="1"/>
      <dgm:spPr/>
      <dgm:t>
        <a:bodyPr/>
        <a:lstStyle/>
        <a:p>
          <a:endParaRPr lang="en-US"/>
        </a:p>
      </dgm:t>
    </dgm:pt>
    <dgm:pt modelId="{7FFFA89B-734A-4550-9EAB-3F3AF3B36261}">
      <dgm:prSet/>
      <dgm:spPr/>
      <dgm:t>
        <a:bodyPr/>
        <a:lstStyle/>
        <a:p>
          <a:r>
            <a:rPr lang="en-US" baseline="0" dirty="0"/>
            <a:t>Part 1: Basic Maturity</a:t>
          </a:r>
          <a:endParaRPr lang="en-US" dirty="0"/>
        </a:p>
      </dgm:t>
    </dgm:pt>
    <dgm:pt modelId="{D11C54C3-AABB-44EE-81A9-63EF6A3739E7}" type="parTrans" cxnId="{CB7F35E1-8E8C-4659-BEA2-C083C0389D46}">
      <dgm:prSet/>
      <dgm:spPr/>
      <dgm:t>
        <a:bodyPr/>
        <a:lstStyle/>
        <a:p>
          <a:endParaRPr lang="en-US"/>
        </a:p>
      </dgm:t>
    </dgm:pt>
    <dgm:pt modelId="{23D24EF2-43CB-473C-BBA5-0049AD514726}" type="sibTrans" cxnId="{CB7F35E1-8E8C-4659-BEA2-C083C0389D46}">
      <dgm:prSet/>
      <dgm:spPr/>
      <dgm:t>
        <a:bodyPr/>
        <a:lstStyle/>
        <a:p>
          <a:endParaRPr lang="en-US"/>
        </a:p>
      </dgm:t>
    </dgm:pt>
    <dgm:pt modelId="{B2AE0F12-A1FE-4CFD-A0C3-FB6A5DFD50F6}">
      <dgm:prSet/>
      <dgm:spPr/>
      <dgm:t>
        <a:bodyPr/>
        <a:lstStyle/>
        <a:p>
          <a:pPr>
            <a:buFont typeface="+mj-lt"/>
            <a:buNone/>
          </a:pPr>
          <a:r>
            <a:rPr lang="en-US" baseline="0" dirty="0"/>
            <a:t>God’s View of Authority</a:t>
          </a:r>
          <a:endParaRPr lang="en-US" dirty="0"/>
        </a:p>
      </dgm:t>
    </dgm:pt>
    <dgm:pt modelId="{73CB3BE5-8D3E-463B-B507-9D8E787C6587}" type="parTrans" cxnId="{AA594D64-FF4B-4C5F-984E-FDC47058A92D}">
      <dgm:prSet/>
      <dgm:spPr/>
      <dgm:t>
        <a:bodyPr/>
        <a:lstStyle/>
        <a:p>
          <a:endParaRPr lang="en-US"/>
        </a:p>
      </dgm:t>
    </dgm:pt>
    <dgm:pt modelId="{D9DD7E01-4743-4022-9B72-B4640DF0713A}" type="sibTrans" cxnId="{AA594D64-FF4B-4C5F-984E-FDC47058A92D}">
      <dgm:prSet/>
      <dgm:spPr/>
      <dgm:t>
        <a:bodyPr/>
        <a:lstStyle/>
        <a:p>
          <a:endParaRPr lang="en-US"/>
        </a:p>
      </dgm:t>
    </dgm:pt>
    <dgm:pt modelId="{6FBE665B-2624-4850-AC49-1283CDBD82C4}" type="pres">
      <dgm:prSet presAssocID="{BB4B9FF9-4A0A-450C-9994-7C48BED6A336}" presName="theList" presStyleCnt="0">
        <dgm:presLayoutVars>
          <dgm:dir/>
          <dgm:animLvl val="lvl"/>
          <dgm:resizeHandles val="exact"/>
        </dgm:presLayoutVars>
      </dgm:prSet>
      <dgm:spPr/>
    </dgm:pt>
    <dgm:pt modelId="{99F6CA13-C9B6-4F5C-81DC-6529DE84C00E}" type="pres">
      <dgm:prSet presAssocID="{7FFFA89B-734A-4550-9EAB-3F3AF3B36261}" presName="compNode" presStyleCnt="0"/>
      <dgm:spPr/>
    </dgm:pt>
    <dgm:pt modelId="{7BC4D9E6-3FB2-4580-B3D4-773FF8A0BD68}" type="pres">
      <dgm:prSet presAssocID="{7FFFA89B-734A-4550-9EAB-3F3AF3B36261}" presName="aNode" presStyleLbl="bgShp" presStyleIdx="0" presStyleCnt="1"/>
      <dgm:spPr/>
    </dgm:pt>
    <dgm:pt modelId="{E91EE817-3E9B-4950-8712-D63727B59372}" type="pres">
      <dgm:prSet presAssocID="{7FFFA89B-734A-4550-9EAB-3F3AF3B36261}" presName="textNode" presStyleLbl="bgShp" presStyleIdx="0" presStyleCnt="1"/>
      <dgm:spPr/>
    </dgm:pt>
    <dgm:pt modelId="{71A4E014-BA75-436D-BB2F-9D0716BD2358}" type="pres">
      <dgm:prSet presAssocID="{7FFFA89B-734A-4550-9EAB-3F3AF3B36261}" presName="compChildNode" presStyleCnt="0"/>
      <dgm:spPr/>
    </dgm:pt>
    <dgm:pt modelId="{ABBD8352-4F0A-42D3-80A0-12BF45E4E2B9}" type="pres">
      <dgm:prSet presAssocID="{7FFFA89B-734A-4550-9EAB-3F3AF3B36261}" presName="theInnerList" presStyleCnt="0"/>
      <dgm:spPr/>
    </dgm:pt>
    <dgm:pt modelId="{D02BDD88-1F1A-422E-8D28-5618B2769611}" type="pres">
      <dgm:prSet presAssocID="{B2AE0F12-A1FE-4CFD-A0C3-FB6A5DFD50F6}" presName="childNode" presStyleLbl="node1" presStyleIdx="0" presStyleCnt="1">
        <dgm:presLayoutVars>
          <dgm:bulletEnabled val="1"/>
        </dgm:presLayoutVars>
      </dgm:prSet>
      <dgm:spPr/>
    </dgm:pt>
  </dgm:ptLst>
  <dgm:cxnLst>
    <dgm:cxn modelId="{4D864400-ECCB-4E27-B863-E40D2B4771B1}" type="presOf" srcId="{B2AE0F12-A1FE-4CFD-A0C3-FB6A5DFD50F6}" destId="{D02BDD88-1F1A-422E-8D28-5618B2769611}" srcOrd="0" destOrd="0" presId="urn:microsoft.com/office/officeart/2005/8/layout/lProcess2"/>
    <dgm:cxn modelId="{AA594D64-FF4B-4C5F-984E-FDC47058A92D}" srcId="{7FFFA89B-734A-4550-9EAB-3F3AF3B36261}" destId="{B2AE0F12-A1FE-4CFD-A0C3-FB6A5DFD50F6}" srcOrd="0" destOrd="0" parTransId="{73CB3BE5-8D3E-463B-B507-9D8E787C6587}" sibTransId="{D9DD7E01-4743-4022-9B72-B4640DF0713A}"/>
    <dgm:cxn modelId="{306E0047-BB44-4334-A15C-97A8C9E1F0DA}" type="presOf" srcId="{7FFFA89B-734A-4550-9EAB-3F3AF3B36261}" destId="{E91EE817-3E9B-4950-8712-D63727B59372}" srcOrd="1" destOrd="0" presId="urn:microsoft.com/office/officeart/2005/8/layout/lProcess2"/>
    <dgm:cxn modelId="{A50A1CB7-17DD-4778-82D9-A2F79F0C7AE7}" type="presOf" srcId="{BB4B9FF9-4A0A-450C-9994-7C48BED6A336}" destId="{6FBE665B-2624-4850-AC49-1283CDBD82C4}" srcOrd="0" destOrd="0" presId="urn:microsoft.com/office/officeart/2005/8/layout/lProcess2"/>
    <dgm:cxn modelId="{887463C2-9B52-4073-A53E-32F168E8AAC8}" type="presOf" srcId="{7FFFA89B-734A-4550-9EAB-3F3AF3B36261}" destId="{7BC4D9E6-3FB2-4580-B3D4-773FF8A0BD68}" srcOrd="0" destOrd="0" presId="urn:microsoft.com/office/officeart/2005/8/layout/lProcess2"/>
    <dgm:cxn modelId="{CB7F35E1-8E8C-4659-BEA2-C083C0389D46}" srcId="{BB4B9FF9-4A0A-450C-9994-7C48BED6A336}" destId="{7FFFA89B-734A-4550-9EAB-3F3AF3B36261}" srcOrd="0" destOrd="0" parTransId="{D11C54C3-AABB-44EE-81A9-63EF6A3739E7}" sibTransId="{23D24EF2-43CB-473C-BBA5-0049AD514726}"/>
    <dgm:cxn modelId="{6F338E3B-A195-4253-961A-8756BB356F37}" type="presParOf" srcId="{6FBE665B-2624-4850-AC49-1283CDBD82C4}" destId="{99F6CA13-C9B6-4F5C-81DC-6529DE84C00E}" srcOrd="0" destOrd="0" presId="urn:microsoft.com/office/officeart/2005/8/layout/lProcess2"/>
    <dgm:cxn modelId="{AF02E540-BDE2-4C17-A9CC-54C0F9FF74FE}" type="presParOf" srcId="{99F6CA13-C9B6-4F5C-81DC-6529DE84C00E}" destId="{7BC4D9E6-3FB2-4580-B3D4-773FF8A0BD68}" srcOrd="0" destOrd="0" presId="urn:microsoft.com/office/officeart/2005/8/layout/lProcess2"/>
    <dgm:cxn modelId="{BFC7F82C-A6F7-45C4-9D55-2ED3331164F7}" type="presParOf" srcId="{99F6CA13-C9B6-4F5C-81DC-6529DE84C00E}" destId="{E91EE817-3E9B-4950-8712-D63727B59372}" srcOrd="1" destOrd="0" presId="urn:microsoft.com/office/officeart/2005/8/layout/lProcess2"/>
    <dgm:cxn modelId="{AABC3442-E523-44B8-9D51-53D819E57458}" type="presParOf" srcId="{99F6CA13-C9B6-4F5C-81DC-6529DE84C00E}" destId="{71A4E014-BA75-436D-BB2F-9D0716BD2358}" srcOrd="2" destOrd="0" presId="urn:microsoft.com/office/officeart/2005/8/layout/lProcess2"/>
    <dgm:cxn modelId="{8D9C8C26-CA69-4F5C-BAC2-085A3ED5F376}" type="presParOf" srcId="{71A4E014-BA75-436D-BB2F-9D0716BD2358}" destId="{ABBD8352-4F0A-42D3-80A0-12BF45E4E2B9}" srcOrd="0" destOrd="0" presId="urn:microsoft.com/office/officeart/2005/8/layout/lProcess2"/>
    <dgm:cxn modelId="{18900AEE-3804-432A-BA4D-1F5E839B77BC}" type="presParOf" srcId="{ABBD8352-4F0A-42D3-80A0-12BF45E4E2B9}" destId="{D02BDD88-1F1A-422E-8D28-5618B2769611}" srcOrd="0"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FBA37F90-6500-434C-BAC5-372CC7105087}" type="doc">
      <dgm:prSet loTypeId="urn:microsoft.com/office/officeart/2005/8/layout/process1" loCatId="process" qsTypeId="urn:microsoft.com/office/officeart/2005/8/quickstyle/simple1" qsCatId="simple" csTypeId="urn:microsoft.com/office/officeart/2005/8/colors/accent1_2" csCatId="accent1" phldr="1"/>
      <dgm:spPr/>
    </dgm:pt>
    <dgm:pt modelId="{C708E9ED-29E7-489B-AD8D-648E9D0340C6}">
      <dgm:prSet phldrT="[Text]"/>
      <dgm:spPr/>
      <dgm:t>
        <a:bodyPr/>
        <a:lstStyle/>
        <a:p>
          <a:r>
            <a:rPr lang="en-US" dirty="0"/>
            <a:t>Decay</a:t>
          </a:r>
        </a:p>
      </dgm:t>
    </dgm:pt>
    <dgm:pt modelId="{6531DEC4-EFD9-4395-A807-B86C3ABDCBE0}" type="parTrans" cxnId="{D41443CC-8935-4788-9992-6038083093C0}">
      <dgm:prSet/>
      <dgm:spPr/>
      <dgm:t>
        <a:bodyPr/>
        <a:lstStyle/>
        <a:p>
          <a:endParaRPr lang="en-US"/>
        </a:p>
      </dgm:t>
    </dgm:pt>
    <dgm:pt modelId="{60B364D3-3DEB-4F9B-8FB5-CBF66FBA4277}" type="sibTrans" cxnId="{D41443CC-8935-4788-9992-6038083093C0}">
      <dgm:prSet/>
      <dgm:spPr/>
      <dgm:t>
        <a:bodyPr/>
        <a:lstStyle/>
        <a:p>
          <a:endParaRPr lang="en-US"/>
        </a:p>
      </dgm:t>
    </dgm:pt>
    <dgm:pt modelId="{685E8ABB-3E69-4B22-925C-BC829E1C78CB}">
      <dgm:prSet phldrT="[Text]"/>
      <dgm:spPr/>
      <dgm:t>
        <a:bodyPr/>
        <a:lstStyle/>
        <a:p>
          <a:r>
            <a:rPr lang="en-US" dirty="0"/>
            <a:t>More Decay</a:t>
          </a:r>
        </a:p>
      </dgm:t>
    </dgm:pt>
    <dgm:pt modelId="{9FE1A1A7-99A6-49CC-9116-C8D45B98C1B6}" type="parTrans" cxnId="{9FAA25E6-1257-4BC5-B42D-BED1C3868610}">
      <dgm:prSet/>
      <dgm:spPr/>
      <dgm:t>
        <a:bodyPr/>
        <a:lstStyle/>
        <a:p>
          <a:endParaRPr lang="en-US"/>
        </a:p>
      </dgm:t>
    </dgm:pt>
    <dgm:pt modelId="{9C6409DB-4FCC-4BED-ABF9-60BA73C21CD0}" type="sibTrans" cxnId="{9FAA25E6-1257-4BC5-B42D-BED1C3868610}">
      <dgm:prSet/>
      <dgm:spPr/>
      <dgm:t>
        <a:bodyPr/>
        <a:lstStyle/>
        <a:p>
          <a:endParaRPr lang="en-US"/>
        </a:p>
      </dgm:t>
    </dgm:pt>
    <dgm:pt modelId="{92F26EB2-27CD-48C4-9BD2-83A23E90FDCE}" type="pres">
      <dgm:prSet presAssocID="{FBA37F90-6500-434C-BAC5-372CC7105087}" presName="Name0" presStyleCnt="0">
        <dgm:presLayoutVars>
          <dgm:dir/>
          <dgm:resizeHandles val="exact"/>
        </dgm:presLayoutVars>
      </dgm:prSet>
      <dgm:spPr/>
    </dgm:pt>
    <dgm:pt modelId="{252E1926-B877-4EF9-876A-4CDFBF3D2BAB}" type="pres">
      <dgm:prSet presAssocID="{C708E9ED-29E7-489B-AD8D-648E9D0340C6}" presName="node" presStyleLbl="node1" presStyleIdx="0" presStyleCnt="2">
        <dgm:presLayoutVars>
          <dgm:bulletEnabled val="1"/>
        </dgm:presLayoutVars>
      </dgm:prSet>
      <dgm:spPr/>
    </dgm:pt>
    <dgm:pt modelId="{7D500223-40AC-4ECD-8FAD-F98F54990D29}" type="pres">
      <dgm:prSet presAssocID="{60B364D3-3DEB-4F9B-8FB5-CBF66FBA4277}" presName="sibTrans" presStyleLbl="sibTrans2D1" presStyleIdx="0" presStyleCnt="1"/>
      <dgm:spPr/>
    </dgm:pt>
    <dgm:pt modelId="{FFC330BD-3A15-40D9-A6E2-AFA93E03FF8D}" type="pres">
      <dgm:prSet presAssocID="{60B364D3-3DEB-4F9B-8FB5-CBF66FBA4277}" presName="connectorText" presStyleLbl="sibTrans2D1" presStyleIdx="0" presStyleCnt="1"/>
      <dgm:spPr/>
    </dgm:pt>
    <dgm:pt modelId="{09E75CAA-8C09-4061-9314-75FFA047F5A6}" type="pres">
      <dgm:prSet presAssocID="{685E8ABB-3E69-4B22-925C-BC829E1C78CB}" presName="node" presStyleLbl="node1" presStyleIdx="1" presStyleCnt="2">
        <dgm:presLayoutVars>
          <dgm:bulletEnabled val="1"/>
        </dgm:presLayoutVars>
      </dgm:prSet>
      <dgm:spPr/>
    </dgm:pt>
  </dgm:ptLst>
  <dgm:cxnLst>
    <dgm:cxn modelId="{E7317900-20E1-4B4C-B000-DE818820B522}" type="presOf" srcId="{FBA37F90-6500-434C-BAC5-372CC7105087}" destId="{92F26EB2-27CD-48C4-9BD2-83A23E90FDCE}" srcOrd="0" destOrd="0" presId="urn:microsoft.com/office/officeart/2005/8/layout/process1"/>
    <dgm:cxn modelId="{EBC0A931-7965-4502-A34D-B7380DCEEB07}" type="presOf" srcId="{685E8ABB-3E69-4B22-925C-BC829E1C78CB}" destId="{09E75CAA-8C09-4061-9314-75FFA047F5A6}" srcOrd="0" destOrd="0" presId="urn:microsoft.com/office/officeart/2005/8/layout/process1"/>
    <dgm:cxn modelId="{9361C659-7570-4CCD-9AC1-DC835D21BFB0}" type="presOf" srcId="{C708E9ED-29E7-489B-AD8D-648E9D0340C6}" destId="{252E1926-B877-4EF9-876A-4CDFBF3D2BAB}" srcOrd="0" destOrd="0" presId="urn:microsoft.com/office/officeart/2005/8/layout/process1"/>
    <dgm:cxn modelId="{A9AF7FB5-8297-4637-89C1-904276F5A945}" type="presOf" srcId="{60B364D3-3DEB-4F9B-8FB5-CBF66FBA4277}" destId="{7D500223-40AC-4ECD-8FAD-F98F54990D29}" srcOrd="0" destOrd="0" presId="urn:microsoft.com/office/officeart/2005/8/layout/process1"/>
    <dgm:cxn modelId="{D41443CC-8935-4788-9992-6038083093C0}" srcId="{FBA37F90-6500-434C-BAC5-372CC7105087}" destId="{C708E9ED-29E7-489B-AD8D-648E9D0340C6}" srcOrd="0" destOrd="0" parTransId="{6531DEC4-EFD9-4395-A807-B86C3ABDCBE0}" sibTransId="{60B364D3-3DEB-4F9B-8FB5-CBF66FBA4277}"/>
    <dgm:cxn modelId="{B47B3BDA-13F8-4C78-8F67-90137B59EB88}" type="presOf" srcId="{60B364D3-3DEB-4F9B-8FB5-CBF66FBA4277}" destId="{FFC330BD-3A15-40D9-A6E2-AFA93E03FF8D}" srcOrd="1" destOrd="0" presId="urn:microsoft.com/office/officeart/2005/8/layout/process1"/>
    <dgm:cxn modelId="{9FAA25E6-1257-4BC5-B42D-BED1C3868610}" srcId="{FBA37F90-6500-434C-BAC5-372CC7105087}" destId="{685E8ABB-3E69-4B22-925C-BC829E1C78CB}" srcOrd="1" destOrd="0" parTransId="{9FE1A1A7-99A6-49CC-9116-C8D45B98C1B6}" sibTransId="{9C6409DB-4FCC-4BED-ABF9-60BA73C21CD0}"/>
    <dgm:cxn modelId="{687E3F81-5AF0-4B67-96A2-B818C553B49C}" type="presParOf" srcId="{92F26EB2-27CD-48C4-9BD2-83A23E90FDCE}" destId="{252E1926-B877-4EF9-876A-4CDFBF3D2BAB}" srcOrd="0" destOrd="0" presId="urn:microsoft.com/office/officeart/2005/8/layout/process1"/>
    <dgm:cxn modelId="{149E71A7-E2A6-4A70-B282-D6084F7A3B43}" type="presParOf" srcId="{92F26EB2-27CD-48C4-9BD2-83A23E90FDCE}" destId="{7D500223-40AC-4ECD-8FAD-F98F54990D29}" srcOrd="1" destOrd="0" presId="urn:microsoft.com/office/officeart/2005/8/layout/process1"/>
    <dgm:cxn modelId="{5775DE70-E5CE-4A9E-B133-A10E5C56CF98}" type="presParOf" srcId="{7D500223-40AC-4ECD-8FAD-F98F54990D29}" destId="{FFC330BD-3A15-40D9-A6E2-AFA93E03FF8D}" srcOrd="0" destOrd="0" presId="urn:microsoft.com/office/officeart/2005/8/layout/process1"/>
    <dgm:cxn modelId="{78AE1501-888A-48AE-A366-66A0CDE52B43}" type="presParOf" srcId="{92F26EB2-27CD-48C4-9BD2-83A23E90FDCE}" destId="{09E75CAA-8C09-4061-9314-75FFA047F5A6}" srcOrd="2" destOrd="0" presId="urn:microsoft.com/office/officeart/2005/8/layout/process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BB4B9FF9-4A0A-450C-9994-7C48BED6A336}" type="doc">
      <dgm:prSet loTypeId="urn:microsoft.com/office/officeart/2005/8/layout/lProcess2" loCatId="list" qsTypeId="urn:microsoft.com/office/officeart/2005/8/quickstyle/3d1" qsCatId="3D" csTypeId="urn:microsoft.com/office/officeart/2005/8/colors/accent1_2" csCatId="accent1" phldr="1"/>
      <dgm:spPr/>
      <dgm:t>
        <a:bodyPr/>
        <a:lstStyle/>
        <a:p>
          <a:endParaRPr lang="en-US"/>
        </a:p>
      </dgm:t>
    </dgm:pt>
    <dgm:pt modelId="{7FFFA89B-734A-4550-9EAB-3F3AF3B36261}">
      <dgm:prSet/>
      <dgm:spPr/>
      <dgm:t>
        <a:bodyPr/>
        <a:lstStyle/>
        <a:p>
          <a:r>
            <a:rPr lang="en-US" baseline="0" dirty="0"/>
            <a:t>Part 1: Basic Maturity</a:t>
          </a:r>
          <a:endParaRPr lang="en-US" dirty="0"/>
        </a:p>
      </dgm:t>
    </dgm:pt>
    <dgm:pt modelId="{D11C54C3-AABB-44EE-81A9-63EF6A3739E7}" type="parTrans" cxnId="{CB7F35E1-8E8C-4659-BEA2-C083C0389D46}">
      <dgm:prSet/>
      <dgm:spPr/>
      <dgm:t>
        <a:bodyPr/>
        <a:lstStyle/>
        <a:p>
          <a:endParaRPr lang="en-US"/>
        </a:p>
      </dgm:t>
    </dgm:pt>
    <dgm:pt modelId="{23D24EF2-43CB-473C-BBA5-0049AD514726}" type="sibTrans" cxnId="{CB7F35E1-8E8C-4659-BEA2-C083C0389D46}">
      <dgm:prSet/>
      <dgm:spPr/>
      <dgm:t>
        <a:bodyPr/>
        <a:lstStyle/>
        <a:p>
          <a:endParaRPr lang="en-US"/>
        </a:p>
      </dgm:t>
    </dgm:pt>
    <dgm:pt modelId="{B2AE0F12-A1FE-4CFD-A0C3-FB6A5DFD50F6}">
      <dgm:prSet/>
      <dgm:spPr/>
      <dgm:t>
        <a:bodyPr/>
        <a:lstStyle/>
        <a:p>
          <a:pPr>
            <a:buFont typeface="+mj-lt"/>
            <a:buNone/>
          </a:pPr>
          <a:r>
            <a:rPr lang="en-US" baseline="0" dirty="0"/>
            <a:t>God’s View of Submission</a:t>
          </a:r>
          <a:endParaRPr lang="en-US" dirty="0"/>
        </a:p>
      </dgm:t>
    </dgm:pt>
    <dgm:pt modelId="{73CB3BE5-8D3E-463B-B507-9D8E787C6587}" type="parTrans" cxnId="{AA594D64-FF4B-4C5F-984E-FDC47058A92D}">
      <dgm:prSet/>
      <dgm:spPr/>
      <dgm:t>
        <a:bodyPr/>
        <a:lstStyle/>
        <a:p>
          <a:endParaRPr lang="en-US"/>
        </a:p>
      </dgm:t>
    </dgm:pt>
    <dgm:pt modelId="{D9DD7E01-4743-4022-9B72-B4640DF0713A}" type="sibTrans" cxnId="{AA594D64-FF4B-4C5F-984E-FDC47058A92D}">
      <dgm:prSet/>
      <dgm:spPr/>
      <dgm:t>
        <a:bodyPr/>
        <a:lstStyle/>
        <a:p>
          <a:endParaRPr lang="en-US"/>
        </a:p>
      </dgm:t>
    </dgm:pt>
    <dgm:pt modelId="{6FBE665B-2624-4850-AC49-1283CDBD82C4}" type="pres">
      <dgm:prSet presAssocID="{BB4B9FF9-4A0A-450C-9994-7C48BED6A336}" presName="theList" presStyleCnt="0">
        <dgm:presLayoutVars>
          <dgm:dir/>
          <dgm:animLvl val="lvl"/>
          <dgm:resizeHandles val="exact"/>
        </dgm:presLayoutVars>
      </dgm:prSet>
      <dgm:spPr/>
    </dgm:pt>
    <dgm:pt modelId="{99F6CA13-C9B6-4F5C-81DC-6529DE84C00E}" type="pres">
      <dgm:prSet presAssocID="{7FFFA89B-734A-4550-9EAB-3F3AF3B36261}" presName="compNode" presStyleCnt="0"/>
      <dgm:spPr/>
    </dgm:pt>
    <dgm:pt modelId="{7BC4D9E6-3FB2-4580-B3D4-773FF8A0BD68}" type="pres">
      <dgm:prSet presAssocID="{7FFFA89B-734A-4550-9EAB-3F3AF3B36261}" presName="aNode" presStyleLbl="bgShp" presStyleIdx="0" presStyleCnt="1"/>
      <dgm:spPr/>
    </dgm:pt>
    <dgm:pt modelId="{E91EE817-3E9B-4950-8712-D63727B59372}" type="pres">
      <dgm:prSet presAssocID="{7FFFA89B-734A-4550-9EAB-3F3AF3B36261}" presName="textNode" presStyleLbl="bgShp" presStyleIdx="0" presStyleCnt="1"/>
      <dgm:spPr/>
    </dgm:pt>
    <dgm:pt modelId="{71A4E014-BA75-436D-BB2F-9D0716BD2358}" type="pres">
      <dgm:prSet presAssocID="{7FFFA89B-734A-4550-9EAB-3F3AF3B36261}" presName="compChildNode" presStyleCnt="0"/>
      <dgm:spPr/>
    </dgm:pt>
    <dgm:pt modelId="{ABBD8352-4F0A-42D3-80A0-12BF45E4E2B9}" type="pres">
      <dgm:prSet presAssocID="{7FFFA89B-734A-4550-9EAB-3F3AF3B36261}" presName="theInnerList" presStyleCnt="0"/>
      <dgm:spPr/>
    </dgm:pt>
    <dgm:pt modelId="{D02BDD88-1F1A-422E-8D28-5618B2769611}" type="pres">
      <dgm:prSet presAssocID="{B2AE0F12-A1FE-4CFD-A0C3-FB6A5DFD50F6}" presName="childNode" presStyleLbl="node1" presStyleIdx="0" presStyleCnt="1">
        <dgm:presLayoutVars>
          <dgm:bulletEnabled val="1"/>
        </dgm:presLayoutVars>
      </dgm:prSet>
      <dgm:spPr/>
    </dgm:pt>
  </dgm:ptLst>
  <dgm:cxnLst>
    <dgm:cxn modelId="{4D864400-ECCB-4E27-B863-E40D2B4771B1}" type="presOf" srcId="{B2AE0F12-A1FE-4CFD-A0C3-FB6A5DFD50F6}" destId="{D02BDD88-1F1A-422E-8D28-5618B2769611}" srcOrd="0" destOrd="0" presId="urn:microsoft.com/office/officeart/2005/8/layout/lProcess2"/>
    <dgm:cxn modelId="{AA594D64-FF4B-4C5F-984E-FDC47058A92D}" srcId="{7FFFA89B-734A-4550-9EAB-3F3AF3B36261}" destId="{B2AE0F12-A1FE-4CFD-A0C3-FB6A5DFD50F6}" srcOrd="0" destOrd="0" parTransId="{73CB3BE5-8D3E-463B-B507-9D8E787C6587}" sibTransId="{D9DD7E01-4743-4022-9B72-B4640DF0713A}"/>
    <dgm:cxn modelId="{306E0047-BB44-4334-A15C-97A8C9E1F0DA}" type="presOf" srcId="{7FFFA89B-734A-4550-9EAB-3F3AF3B36261}" destId="{E91EE817-3E9B-4950-8712-D63727B59372}" srcOrd="1" destOrd="0" presId="urn:microsoft.com/office/officeart/2005/8/layout/lProcess2"/>
    <dgm:cxn modelId="{A50A1CB7-17DD-4778-82D9-A2F79F0C7AE7}" type="presOf" srcId="{BB4B9FF9-4A0A-450C-9994-7C48BED6A336}" destId="{6FBE665B-2624-4850-AC49-1283CDBD82C4}" srcOrd="0" destOrd="0" presId="urn:microsoft.com/office/officeart/2005/8/layout/lProcess2"/>
    <dgm:cxn modelId="{887463C2-9B52-4073-A53E-32F168E8AAC8}" type="presOf" srcId="{7FFFA89B-734A-4550-9EAB-3F3AF3B36261}" destId="{7BC4D9E6-3FB2-4580-B3D4-773FF8A0BD68}" srcOrd="0" destOrd="0" presId="urn:microsoft.com/office/officeart/2005/8/layout/lProcess2"/>
    <dgm:cxn modelId="{CB7F35E1-8E8C-4659-BEA2-C083C0389D46}" srcId="{BB4B9FF9-4A0A-450C-9994-7C48BED6A336}" destId="{7FFFA89B-734A-4550-9EAB-3F3AF3B36261}" srcOrd="0" destOrd="0" parTransId="{D11C54C3-AABB-44EE-81A9-63EF6A3739E7}" sibTransId="{23D24EF2-43CB-473C-BBA5-0049AD514726}"/>
    <dgm:cxn modelId="{6F338E3B-A195-4253-961A-8756BB356F37}" type="presParOf" srcId="{6FBE665B-2624-4850-AC49-1283CDBD82C4}" destId="{99F6CA13-C9B6-4F5C-81DC-6529DE84C00E}" srcOrd="0" destOrd="0" presId="urn:microsoft.com/office/officeart/2005/8/layout/lProcess2"/>
    <dgm:cxn modelId="{AF02E540-BDE2-4C17-A9CC-54C0F9FF74FE}" type="presParOf" srcId="{99F6CA13-C9B6-4F5C-81DC-6529DE84C00E}" destId="{7BC4D9E6-3FB2-4580-B3D4-773FF8A0BD68}" srcOrd="0" destOrd="0" presId="urn:microsoft.com/office/officeart/2005/8/layout/lProcess2"/>
    <dgm:cxn modelId="{BFC7F82C-A6F7-45C4-9D55-2ED3331164F7}" type="presParOf" srcId="{99F6CA13-C9B6-4F5C-81DC-6529DE84C00E}" destId="{E91EE817-3E9B-4950-8712-D63727B59372}" srcOrd="1" destOrd="0" presId="urn:microsoft.com/office/officeart/2005/8/layout/lProcess2"/>
    <dgm:cxn modelId="{AABC3442-E523-44B8-9D51-53D819E57458}" type="presParOf" srcId="{99F6CA13-C9B6-4F5C-81DC-6529DE84C00E}" destId="{71A4E014-BA75-436D-BB2F-9D0716BD2358}" srcOrd="2" destOrd="0" presId="urn:microsoft.com/office/officeart/2005/8/layout/lProcess2"/>
    <dgm:cxn modelId="{8D9C8C26-CA69-4F5C-BAC2-085A3ED5F376}" type="presParOf" srcId="{71A4E014-BA75-436D-BB2F-9D0716BD2358}" destId="{ABBD8352-4F0A-42D3-80A0-12BF45E4E2B9}" srcOrd="0" destOrd="0" presId="urn:microsoft.com/office/officeart/2005/8/layout/lProcess2"/>
    <dgm:cxn modelId="{18900AEE-3804-432A-BA4D-1F5E839B77BC}" type="presParOf" srcId="{ABBD8352-4F0A-42D3-80A0-12BF45E4E2B9}" destId="{D02BDD88-1F1A-422E-8D28-5618B2769611}" srcOrd="0"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BB4B9FF9-4A0A-450C-9994-7C48BED6A336}" type="doc">
      <dgm:prSet loTypeId="urn:microsoft.com/office/officeart/2005/8/layout/lProcess2" loCatId="list" qsTypeId="urn:microsoft.com/office/officeart/2005/8/quickstyle/3d1" qsCatId="3D" csTypeId="urn:microsoft.com/office/officeart/2005/8/colors/accent1_2" csCatId="accent1" phldr="1"/>
      <dgm:spPr/>
      <dgm:t>
        <a:bodyPr/>
        <a:lstStyle/>
        <a:p>
          <a:endParaRPr lang="en-US"/>
        </a:p>
      </dgm:t>
    </dgm:pt>
    <dgm:pt modelId="{7FFFA89B-734A-4550-9EAB-3F3AF3B36261}">
      <dgm:prSet/>
      <dgm:spPr/>
      <dgm:t>
        <a:bodyPr/>
        <a:lstStyle/>
        <a:p>
          <a:r>
            <a:rPr lang="en-US" baseline="0" dirty="0"/>
            <a:t>Part 1: Basic Maturity</a:t>
          </a:r>
          <a:endParaRPr lang="en-US" dirty="0"/>
        </a:p>
      </dgm:t>
    </dgm:pt>
    <dgm:pt modelId="{D11C54C3-AABB-44EE-81A9-63EF6A3739E7}" type="parTrans" cxnId="{CB7F35E1-8E8C-4659-BEA2-C083C0389D46}">
      <dgm:prSet/>
      <dgm:spPr/>
      <dgm:t>
        <a:bodyPr/>
        <a:lstStyle/>
        <a:p>
          <a:endParaRPr lang="en-US"/>
        </a:p>
      </dgm:t>
    </dgm:pt>
    <dgm:pt modelId="{23D24EF2-43CB-473C-BBA5-0049AD514726}" type="sibTrans" cxnId="{CB7F35E1-8E8C-4659-BEA2-C083C0389D46}">
      <dgm:prSet/>
      <dgm:spPr/>
      <dgm:t>
        <a:bodyPr/>
        <a:lstStyle/>
        <a:p>
          <a:endParaRPr lang="en-US"/>
        </a:p>
      </dgm:t>
    </dgm:pt>
    <dgm:pt modelId="{B2AE0F12-A1FE-4CFD-A0C3-FB6A5DFD50F6}">
      <dgm:prSet/>
      <dgm:spPr/>
      <dgm:t>
        <a:bodyPr/>
        <a:lstStyle/>
        <a:p>
          <a:pPr>
            <a:buFont typeface="+mj-lt"/>
            <a:buNone/>
          </a:pPr>
          <a:r>
            <a:rPr lang="en-US" baseline="0" dirty="0"/>
            <a:t>Submit from the heart</a:t>
          </a:r>
        </a:p>
      </dgm:t>
    </dgm:pt>
    <dgm:pt modelId="{73CB3BE5-8D3E-463B-B507-9D8E787C6587}" type="parTrans" cxnId="{AA594D64-FF4B-4C5F-984E-FDC47058A92D}">
      <dgm:prSet/>
      <dgm:spPr/>
      <dgm:t>
        <a:bodyPr/>
        <a:lstStyle/>
        <a:p>
          <a:endParaRPr lang="en-US"/>
        </a:p>
      </dgm:t>
    </dgm:pt>
    <dgm:pt modelId="{D9DD7E01-4743-4022-9B72-B4640DF0713A}" type="sibTrans" cxnId="{AA594D64-FF4B-4C5F-984E-FDC47058A92D}">
      <dgm:prSet/>
      <dgm:spPr/>
      <dgm:t>
        <a:bodyPr/>
        <a:lstStyle/>
        <a:p>
          <a:endParaRPr lang="en-US"/>
        </a:p>
      </dgm:t>
    </dgm:pt>
    <dgm:pt modelId="{6FBE665B-2624-4850-AC49-1283CDBD82C4}" type="pres">
      <dgm:prSet presAssocID="{BB4B9FF9-4A0A-450C-9994-7C48BED6A336}" presName="theList" presStyleCnt="0">
        <dgm:presLayoutVars>
          <dgm:dir/>
          <dgm:animLvl val="lvl"/>
          <dgm:resizeHandles val="exact"/>
        </dgm:presLayoutVars>
      </dgm:prSet>
      <dgm:spPr/>
    </dgm:pt>
    <dgm:pt modelId="{99F6CA13-C9B6-4F5C-81DC-6529DE84C00E}" type="pres">
      <dgm:prSet presAssocID="{7FFFA89B-734A-4550-9EAB-3F3AF3B36261}" presName="compNode" presStyleCnt="0"/>
      <dgm:spPr/>
    </dgm:pt>
    <dgm:pt modelId="{7BC4D9E6-3FB2-4580-B3D4-773FF8A0BD68}" type="pres">
      <dgm:prSet presAssocID="{7FFFA89B-734A-4550-9EAB-3F3AF3B36261}" presName="aNode" presStyleLbl="bgShp" presStyleIdx="0" presStyleCnt="1"/>
      <dgm:spPr/>
    </dgm:pt>
    <dgm:pt modelId="{E91EE817-3E9B-4950-8712-D63727B59372}" type="pres">
      <dgm:prSet presAssocID="{7FFFA89B-734A-4550-9EAB-3F3AF3B36261}" presName="textNode" presStyleLbl="bgShp" presStyleIdx="0" presStyleCnt="1"/>
      <dgm:spPr/>
    </dgm:pt>
    <dgm:pt modelId="{71A4E014-BA75-436D-BB2F-9D0716BD2358}" type="pres">
      <dgm:prSet presAssocID="{7FFFA89B-734A-4550-9EAB-3F3AF3B36261}" presName="compChildNode" presStyleCnt="0"/>
      <dgm:spPr/>
    </dgm:pt>
    <dgm:pt modelId="{ABBD8352-4F0A-42D3-80A0-12BF45E4E2B9}" type="pres">
      <dgm:prSet presAssocID="{7FFFA89B-734A-4550-9EAB-3F3AF3B36261}" presName="theInnerList" presStyleCnt="0"/>
      <dgm:spPr/>
    </dgm:pt>
    <dgm:pt modelId="{D02BDD88-1F1A-422E-8D28-5618B2769611}" type="pres">
      <dgm:prSet presAssocID="{B2AE0F12-A1FE-4CFD-A0C3-FB6A5DFD50F6}" presName="childNode" presStyleLbl="node1" presStyleIdx="0" presStyleCnt="1">
        <dgm:presLayoutVars>
          <dgm:bulletEnabled val="1"/>
        </dgm:presLayoutVars>
      </dgm:prSet>
      <dgm:spPr/>
    </dgm:pt>
  </dgm:ptLst>
  <dgm:cxnLst>
    <dgm:cxn modelId="{4D864400-ECCB-4E27-B863-E40D2B4771B1}" type="presOf" srcId="{B2AE0F12-A1FE-4CFD-A0C3-FB6A5DFD50F6}" destId="{D02BDD88-1F1A-422E-8D28-5618B2769611}" srcOrd="0" destOrd="0" presId="urn:microsoft.com/office/officeart/2005/8/layout/lProcess2"/>
    <dgm:cxn modelId="{AA594D64-FF4B-4C5F-984E-FDC47058A92D}" srcId="{7FFFA89B-734A-4550-9EAB-3F3AF3B36261}" destId="{B2AE0F12-A1FE-4CFD-A0C3-FB6A5DFD50F6}" srcOrd="0" destOrd="0" parTransId="{73CB3BE5-8D3E-463B-B507-9D8E787C6587}" sibTransId="{D9DD7E01-4743-4022-9B72-B4640DF0713A}"/>
    <dgm:cxn modelId="{306E0047-BB44-4334-A15C-97A8C9E1F0DA}" type="presOf" srcId="{7FFFA89B-734A-4550-9EAB-3F3AF3B36261}" destId="{E91EE817-3E9B-4950-8712-D63727B59372}" srcOrd="1" destOrd="0" presId="urn:microsoft.com/office/officeart/2005/8/layout/lProcess2"/>
    <dgm:cxn modelId="{A50A1CB7-17DD-4778-82D9-A2F79F0C7AE7}" type="presOf" srcId="{BB4B9FF9-4A0A-450C-9994-7C48BED6A336}" destId="{6FBE665B-2624-4850-AC49-1283CDBD82C4}" srcOrd="0" destOrd="0" presId="urn:microsoft.com/office/officeart/2005/8/layout/lProcess2"/>
    <dgm:cxn modelId="{887463C2-9B52-4073-A53E-32F168E8AAC8}" type="presOf" srcId="{7FFFA89B-734A-4550-9EAB-3F3AF3B36261}" destId="{7BC4D9E6-3FB2-4580-B3D4-773FF8A0BD68}" srcOrd="0" destOrd="0" presId="urn:microsoft.com/office/officeart/2005/8/layout/lProcess2"/>
    <dgm:cxn modelId="{CB7F35E1-8E8C-4659-BEA2-C083C0389D46}" srcId="{BB4B9FF9-4A0A-450C-9994-7C48BED6A336}" destId="{7FFFA89B-734A-4550-9EAB-3F3AF3B36261}" srcOrd="0" destOrd="0" parTransId="{D11C54C3-AABB-44EE-81A9-63EF6A3739E7}" sibTransId="{23D24EF2-43CB-473C-BBA5-0049AD514726}"/>
    <dgm:cxn modelId="{6F338E3B-A195-4253-961A-8756BB356F37}" type="presParOf" srcId="{6FBE665B-2624-4850-AC49-1283CDBD82C4}" destId="{99F6CA13-C9B6-4F5C-81DC-6529DE84C00E}" srcOrd="0" destOrd="0" presId="urn:microsoft.com/office/officeart/2005/8/layout/lProcess2"/>
    <dgm:cxn modelId="{AF02E540-BDE2-4C17-A9CC-54C0F9FF74FE}" type="presParOf" srcId="{99F6CA13-C9B6-4F5C-81DC-6529DE84C00E}" destId="{7BC4D9E6-3FB2-4580-B3D4-773FF8A0BD68}" srcOrd="0" destOrd="0" presId="urn:microsoft.com/office/officeart/2005/8/layout/lProcess2"/>
    <dgm:cxn modelId="{BFC7F82C-A6F7-45C4-9D55-2ED3331164F7}" type="presParOf" srcId="{99F6CA13-C9B6-4F5C-81DC-6529DE84C00E}" destId="{E91EE817-3E9B-4950-8712-D63727B59372}" srcOrd="1" destOrd="0" presId="urn:microsoft.com/office/officeart/2005/8/layout/lProcess2"/>
    <dgm:cxn modelId="{AABC3442-E523-44B8-9D51-53D819E57458}" type="presParOf" srcId="{99F6CA13-C9B6-4F5C-81DC-6529DE84C00E}" destId="{71A4E014-BA75-436D-BB2F-9D0716BD2358}" srcOrd="2" destOrd="0" presId="urn:microsoft.com/office/officeart/2005/8/layout/lProcess2"/>
    <dgm:cxn modelId="{8D9C8C26-CA69-4F5C-BAC2-085A3ED5F376}" type="presParOf" srcId="{71A4E014-BA75-436D-BB2F-9D0716BD2358}" destId="{ABBD8352-4F0A-42D3-80A0-12BF45E4E2B9}" srcOrd="0" destOrd="0" presId="urn:microsoft.com/office/officeart/2005/8/layout/lProcess2"/>
    <dgm:cxn modelId="{18900AEE-3804-432A-BA4D-1F5E839B77BC}" type="presParOf" srcId="{ABBD8352-4F0A-42D3-80A0-12BF45E4E2B9}" destId="{D02BDD88-1F1A-422E-8D28-5618B2769611}" srcOrd="0"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612F2658-F6B4-48FF-A690-E094139962E0}"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873CAF55-CF9B-45F3-9E2D-A5CD365F6ABB}">
      <dgm:prSet phldrT="[Text]"/>
      <dgm:spPr/>
      <dgm:t>
        <a:bodyPr/>
        <a:lstStyle/>
        <a:p>
          <a:r>
            <a:rPr lang="en-US" dirty="0"/>
            <a:t>“I’m committed to your success”</a:t>
          </a:r>
        </a:p>
      </dgm:t>
    </dgm:pt>
    <dgm:pt modelId="{1C7D3E31-FF33-4A41-BEFA-F768DDDCEF1E}" type="parTrans" cxnId="{EB1BA9BB-0A24-48C7-A43E-1B3E24331972}">
      <dgm:prSet/>
      <dgm:spPr/>
      <dgm:t>
        <a:bodyPr/>
        <a:lstStyle/>
        <a:p>
          <a:endParaRPr lang="en-US"/>
        </a:p>
      </dgm:t>
    </dgm:pt>
    <dgm:pt modelId="{930033A8-2EF7-454E-AAB4-9B7A47C6B99F}" type="sibTrans" cxnId="{EB1BA9BB-0A24-48C7-A43E-1B3E24331972}">
      <dgm:prSet/>
      <dgm:spPr/>
      <dgm:t>
        <a:bodyPr/>
        <a:lstStyle/>
        <a:p>
          <a:endParaRPr lang="en-US"/>
        </a:p>
      </dgm:t>
    </dgm:pt>
    <dgm:pt modelId="{A1A21085-A7CA-43A0-97EC-51B98C23F5C2}">
      <dgm:prSet phldrT="[Text]"/>
      <dgm:spPr/>
      <dgm:t>
        <a:bodyPr/>
        <a:lstStyle/>
        <a:p>
          <a:r>
            <a:rPr lang="en-US" dirty="0"/>
            <a:t>(Even though you are a dummy)</a:t>
          </a:r>
        </a:p>
      </dgm:t>
    </dgm:pt>
    <dgm:pt modelId="{FB79F44D-D20C-4EC3-814B-9A80627619BC}" type="parTrans" cxnId="{0197B18B-8A6F-4B33-91C3-C66C2EC5D372}">
      <dgm:prSet/>
      <dgm:spPr/>
      <dgm:t>
        <a:bodyPr/>
        <a:lstStyle/>
        <a:p>
          <a:endParaRPr lang="en-US"/>
        </a:p>
      </dgm:t>
    </dgm:pt>
    <dgm:pt modelId="{29516890-8917-477B-A4F5-AC8A9FCC5458}" type="sibTrans" cxnId="{0197B18B-8A6F-4B33-91C3-C66C2EC5D372}">
      <dgm:prSet/>
      <dgm:spPr/>
      <dgm:t>
        <a:bodyPr/>
        <a:lstStyle/>
        <a:p>
          <a:endParaRPr lang="en-US"/>
        </a:p>
      </dgm:t>
    </dgm:pt>
    <dgm:pt modelId="{32FDB4BD-8042-46F8-AEC5-8DB64498C0A7}" type="pres">
      <dgm:prSet presAssocID="{612F2658-F6B4-48FF-A690-E094139962E0}" presName="linear" presStyleCnt="0">
        <dgm:presLayoutVars>
          <dgm:animLvl val="lvl"/>
          <dgm:resizeHandles val="exact"/>
        </dgm:presLayoutVars>
      </dgm:prSet>
      <dgm:spPr/>
    </dgm:pt>
    <dgm:pt modelId="{865FD6B7-96F4-4C2E-A963-A7CDEC1AA84A}" type="pres">
      <dgm:prSet presAssocID="{873CAF55-CF9B-45F3-9E2D-A5CD365F6ABB}" presName="parentText" presStyleLbl="node1" presStyleIdx="0" presStyleCnt="1">
        <dgm:presLayoutVars>
          <dgm:chMax val="0"/>
          <dgm:bulletEnabled val="1"/>
        </dgm:presLayoutVars>
      </dgm:prSet>
      <dgm:spPr/>
    </dgm:pt>
    <dgm:pt modelId="{FB779B9F-C691-4ABC-A330-9048E86B8C60}" type="pres">
      <dgm:prSet presAssocID="{873CAF55-CF9B-45F3-9E2D-A5CD365F6ABB}" presName="childText" presStyleLbl="revTx" presStyleIdx="0" presStyleCnt="1">
        <dgm:presLayoutVars>
          <dgm:bulletEnabled val="1"/>
        </dgm:presLayoutVars>
      </dgm:prSet>
      <dgm:spPr/>
    </dgm:pt>
  </dgm:ptLst>
  <dgm:cxnLst>
    <dgm:cxn modelId="{C87B5B2A-DBFB-49FD-BE3A-790F4495D09D}" type="presOf" srcId="{873CAF55-CF9B-45F3-9E2D-A5CD365F6ABB}" destId="{865FD6B7-96F4-4C2E-A963-A7CDEC1AA84A}" srcOrd="0" destOrd="0" presId="urn:microsoft.com/office/officeart/2005/8/layout/vList2"/>
    <dgm:cxn modelId="{07323183-F969-42AA-9200-D998B6CA30BF}" type="presOf" srcId="{A1A21085-A7CA-43A0-97EC-51B98C23F5C2}" destId="{FB779B9F-C691-4ABC-A330-9048E86B8C60}" srcOrd="0" destOrd="0" presId="urn:microsoft.com/office/officeart/2005/8/layout/vList2"/>
    <dgm:cxn modelId="{0197B18B-8A6F-4B33-91C3-C66C2EC5D372}" srcId="{873CAF55-CF9B-45F3-9E2D-A5CD365F6ABB}" destId="{A1A21085-A7CA-43A0-97EC-51B98C23F5C2}" srcOrd="0" destOrd="0" parTransId="{FB79F44D-D20C-4EC3-814B-9A80627619BC}" sibTransId="{29516890-8917-477B-A4F5-AC8A9FCC5458}"/>
    <dgm:cxn modelId="{EB1BA9BB-0A24-48C7-A43E-1B3E24331972}" srcId="{612F2658-F6B4-48FF-A690-E094139962E0}" destId="{873CAF55-CF9B-45F3-9E2D-A5CD365F6ABB}" srcOrd="0" destOrd="0" parTransId="{1C7D3E31-FF33-4A41-BEFA-F768DDDCEF1E}" sibTransId="{930033A8-2EF7-454E-AAB4-9B7A47C6B99F}"/>
    <dgm:cxn modelId="{C12B03F4-EF99-41F6-8196-88481AF04032}" type="presOf" srcId="{612F2658-F6B4-48FF-A690-E094139962E0}" destId="{32FDB4BD-8042-46F8-AEC5-8DB64498C0A7}" srcOrd="0" destOrd="0" presId="urn:microsoft.com/office/officeart/2005/8/layout/vList2"/>
    <dgm:cxn modelId="{10EE5382-3F52-4FEE-94FD-9AABB0EE0CE7}" type="presParOf" srcId="{32FDB4BD-8042-46F8-AEC5-8DB64498C0A7}" destId="{865FD6B7-96F4-4C2E-A963-A7CDEC1AA84A}" srcOrd="0" destOrd="0" presId="urn:microsoft.com/office/officeart/2005/8/layout/vList2"/>
    <dgm:cxn modelId="{2ABFBC88-8514-408D-A7F5-34EE10467BEA}" type="presParOf" srcId="{32FDB4BD-8042-46F8-AEC5-8DB64498C0A7}" destId="{FB779B9F-C691-4ABC-A330-9048E86B8C60}" srcOrd="1" destOrd="0" presId="urn:microsoft.com/office/officeart/2005/8/layout/vLis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BB4B9FF9-4A0A-450C-9994-7C48BED6A336}" type="doc">
      <dgm:prSet loTypeId="urn:microsoft.com/office/officeart/2005/8/layout/lProcess2" loCatId="list" qsTypeId="urn:microsoft.com/office/officeart/2005/8/quickstyle/3d1" qsCatId="3D" csTypeId="urn:microsoft.com/office/officeart/2005/8/colors/accent1_2" csCatId="accent1" phldr="1"/>
      <dgm:spPr/>
      <dgm:t>
        <a:bodyPr/>
        <a:lstStyle/>
        <a:p>
          <a:endParaRPr lang="en-US"/>
        </a:p>
      </dgm:t>
    </dgm:pt>
    <dgm:pt modelId="{7FFFA89B-734A-4550-9EAB-3F3AF3B36261}">
      <dgm:prSet/>
      <dgm:spPr/>
      <dgm:t>
        <a:bodyPr/>
        <a:lstStyle/>
        <a:p>
          <a:r>
            <a:rPr lang="en-US" baseline="0" dirty="0"/>
            <a:t>Part 1: Basic Maturity</a:t>
          </a:r>
          <a:endParaRPr lang="en-US" dirty="0"/>
        </a:p>
      </dgm:t>
    </dgm:pt>
    <dgm:pt modelId="{D11C54C3-AABB-44EE-81A9-63EF6A3739E7}" type="parTrans" cxnId="{CB7F35E1-8E8C-4659-BEA2-C083C0389D46}">
      <dgm:prSet/>
      <dgm:spPr/>
      <dgm:t>
        <a:bodyPr/>
        <a:lstStyle/>
        <a:p>
          <a:endParaRPr lang="en-US"/>
        </a:p>
      </dgm:t>
    </dgm:pt>
    <dgm:pt modelId="{23D24EF2-43CB-473C-BBA5-0049AD514726}" type="sibTrans" cxnId="{CB7F35E1-8E8C-4659-BEA2-C083C0389D46}">
      <dgm:prSet/>
      <dgm:spPr/>
      <dgm:t>
        <a:bodyPr/>
        <a:lstStyle/>
        <a:p>
          <a:endParaRPr lang="en-US"/>
        </a:p>
      </dgm:t>
    </dgm:pt>
    <dgm:pt modelId="{B2AE0F12-A1FE-4CFD-A0C3-FB6A5DFD50F6}">
      <dgm:prSet/>
      <dgm:spPr/>
      <dgm:t>
        <a:bodyPr/>
        <a:lstStyle/>
        <a:p>
          <a:pPr>
            <a:buFont typeface="+mj-lt"/>
            <a:buNone/>
          </a:pPr>
          <a:r>
            <a:rPr lang="en-US" baseline="0" dirty="0"/>
            <a:t>Bear your own load!</a:t>
          </a:r>
        </a:p>
      </dgm:t>
    </dgm:pt>
    <dgm:pt modelId="{73CB3BE5-8D3E-463B-B507-9D8E787C6587}" type="parTrans" cxnId="{AA594D64-FF4B-4C5F-984E-FDC47058A92D}">
      <dgm:prSet/>
      <dgm:spPr/>
      <dgm:t>
        <a:bodyPr/>
        <a:lstStyle/>
        <a:p>
          <a:endParaRPr lang="en-US"/>
        </a:p>
      </dgm:t>
    </dgm:pt>
    <dgm:pt modelId="{D9DD7E01-4743-4022-9B72-B4640DF0713A}" type="sibTrans" cxnId="{AA594D64-FF4B-4C5F-984E-FDC47058A92D}">
      <dgm:prSet/>
      <dgm:spPr/>
      <dgm:t>
        <a:bodyPr/>
        <a:lstStyle/>
        <a:p>
          <a:endParaRPr lang="en-US"/>
        </a:p>
      </dgm:t>
    </dgm:pt>
    <dgm:pt modelId="{6FBE665B-2624-4850-AC49-1283CDBD82C4}" type="pres">
      <dgm:prSet presAssocID="{BB4B9FF9-4A0A-450C-9994-7C48BED6A336}" presName="theList" presStyleCnt="0">
        <dgm:presLayoutVars>
          <dgm:dir/>
          <dgm:animLvl val="lvl"/>
          <dgm:resizeHandles val="exact"/>
        </dgm:presLayoutVars>
      </dgm:prSet>
      <dgm:spPr/>
    </dgm:pt>
    <dgm:pt modelId="{99F6CA13-C9B6-4F5C-81DC-6529DE84C00E}" type="pres">
      <dgm:prSet presAssocID="{7FFFA89B-734A-4550-9EAB-3F3AF3B36261}" presName="compNode" presStyleCnt="0"/>
      <dgm:spPr/>
    </dgm:pt>
    <dgm:pt modelId="{7BC4D9E6-3FB2-4580-B3D4-773FF8A0BD68}" type="pres">
      <dgm:prSet presAssocID="{7FFFA89B-734A-4550-9EAB-3F3AF3B36261}" presName="aNode" presStyleLbl="bgShp" presStyleIdx="0" presStyleCnt="1"/>
      <dgm:spPr/>
    </dgm:pt>
    <dgm:pt modelId="{E91EE817-3E9B-4950-8712-D63727B59372}" type="pres">
      <dgm:prSet presAssocID="{7FFFA89B-734A-4550-9EAB-3F3AF3B36261}" presName="textNode" presStyleLbl="bgShp" presStyleIdx="0" presStyleCnt="1"/>
      <dgm:spPr/>
    </dgm:pt>
    <dgm:pt modelId="{71A4E014-BA75-436D-BB2F-9D0716BD2358}" type="pres">
      <dgm:prSet presAssocID="{7FFFA89B-734A-4550-9EAB-3F3AF3B36261}" presName="compChildNode" presStyleCnt="0"/>
      <dgm:spPr/>
    </dgm:pt>
    <dgm:pt modelId="{ABBD8352-4F0A-42D3-80A0-12BF45E4E2B9}" type="pres">
      <dgm:prSet presAssocID="{7FFFA89B-734A-4550-9EAB-3F3AF3B36261}" presName="theInnerList" presStyleCnt="0"/>
      <dgm:spPr/>
    </dgm:pt>
    <dgm:pt modelId="{D02BDD88-1F1A-422E-8D28-5618B2769611}" type="pres">
      <dgm:prSet presAssocID="{B2AE0F12-A1FE-4CFD-A0C3-FB6A5DFD50F6}" presName="childNode" presStyleLbl="node1" presStyleIdx="0" presStyleCnt="1">
        <dgm:presLayoutVars>
          <dgm:bulletEnabled val="1"/>
        </dgm:presLayoutVars>
      </dgm:prSet>
      <dgm:spPr/>
    </dgm:pt>
  </dgm:ptLst>
  <dgm:cxnLst>
    <dgm:cxn modelId="{4D864400-ECCB-4E27-B863-E40D2B4771B1}" type="presOf" srcId="{B2AE0F12-A1FE-4CFD-A0C3-FB6A5DFD50F6}" destId="{D02BDD88-1F1A-422E-8D28-5618B2769611}" srcOrd="0" destOrd="0" presId="urn:microsoft.com/office/officeart/2005/8/layout/lProcess2"/>
    <dgm:cxn modelId="{AA594D64-FF4B-4C5F-984E-FDC47058A92D}" srcId="{7FFFA89B-734A-4550-9EAB-3F3AF3B36261}" destId="{B2AE0F12-A1FE-4CFD-A0C3-FB6A5DFD50F6}" srcOrd="0" destOrd="0" parTransId="{73CB3BE5-8D3E-463B-B507-9D8E787C6587}" sibTransId="{D9DD7E01-4743-4022-9B72-B4640DF0713A}"/>
    <dgm:cxn modelId="{306E0047-BB44-4334-A15C-97A8C9E1F0DA}" type="presOf" srcId="{7FFFA89B-734A-4550-9EAB-3F3AF3B36261}" destId="{E91EE817-3E9B-4950-8712-D63727B59372}" srcOrd="1" destOrd="0" presId="urn:microsoft.com/office/officeart/2005/8/layout/lProcess2"/>
    <dgm:cxn modelId="{A50A1CB7-17DD-4778-82D9-A2F79F0C7AE7}" type="presOf" srcId="{BB4B9FF9-4A0A-450C-9994-7C48BED6A336}" destId="{6FBE665B-2624-4850-AC49-1283CDBD82C4}" srcOrd="0" destOrd="0" presId="urn:microsoft.com/office/officeart/2005/8/layout/lProcess2"/>
    <dgm:cxn modelId="{887463C2-9B52-4073-A53E-32F168E8AAC8}" type="presOf" srcId="{7FFFA89B-734A-4550-9EAB-3F3AF3B36261}" destId="{7BC4D9E6-3FB2-4580-B3D4-773FF8A0BD68}" srcOrd="0" destOrd="0" presId="urn:microsoft.com/office/officeart/2005/8/layout/lProcess2"/>
    <dgm:cxn modelId="{CB7F35E1-8E8C-4659-BEA2-C083C0389D46}" srcId="{BB4B9FF9-4A0A-450C-9994-7C48BED6A336}" destId="{7FFFA89B-734A-4550-9EAB-3F3AF3B36261}" srcOrd="0" destOrd="0" parTransId="{D11C54C3-AABB-44EE-81A9-63EF6A3739E7}" sibTransId="{23D24EF2-43CB-473C-BBA5-0049AD514726}"/>
    <dgm:cxn modelId="{6F338E3B-A195-4253-961A-8756BB356F37}" type="presParOf" srcId="{6FBE665B-2624-4850-AC49-1283CDBD82C4}" destId="{99F6CA13-C9B6-4F5C-81DC-6529DE84C00E}" srcOrd="0" destOrd="0" presId="urn:microsoft.com/office/officeart/2005/8/layout/lProcess2"/>
    <dgm:cxn modelId="{AF02E540-BDE2-4C17-A9CC-54C0F9FF74FE}" type="presParOf" srcId="{99F6CA13-C9B6-4F5C-81DC-6529DE84C00E}" destId="{7BC4D9E6-3FB2-4580-B3D4-773FF8A0BD68}" srcOrd="0" destOrd="0" presId="urn:microsoft.com/office/officeart/2005/8/layout/lProcess2"/>
    <dgm:cxn modelId="{BFC7F82C-A6F7-45C4-9D55-2ED3331164F7}" type="presParOf" srcId="{99F6CA13-C9B6-4F5C-81DC-6529DE84C00E}" destId="{E91EE817-3E9B-4950-8712-D63727B59372}" srcOrd="1" destOrd="0" presId="urn:microsoft.com/office/officeart/2005/8/layout/lProcess2"/>
    <dgm:cxn modelId="{AABC3442-E523-44B8-9D51-53D819E57458}" type="presParOf" srcId="{99F6CA13-C9B6-4F5C-81DC-6529DE84C00E}" destId="{71A4E014-BA75-436D-BB2F-9D0716BD2358}" srcOrd="2" destOrd="0" presId="urn:microsoft.com/office/officeart/2005/8/layout/lProcess2"/>
    <dgm:cxn modelId="{8D9C8C26-CA69-4F5C-BAC2-085A3ED5F376}" type="presParOf" srcId="{71A4E014-BA75-436D-BB2F-9D0716BD2358}" destId="{ABBD8352-4F0A-42D3-80A0-12BF45E4E2B9}" srcOrd="0" destOrd="0" presId="urn:microsoft.com/office/officeart/2005/8/layout/lProcess2"/>
    <dgm:cxn modelId="{18900AEE-3804-432A-BA4D-1F5E839B77BC}" type="presParOf" srcId="{ABBD8352-4F0A-42D3-80A0-12BF45E4E2B9}" destId="{D02BDD88-1F1A-422E-8D28-5618B2769611}" srcOrd="0"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BB4B9FF9-4A0A-450C-9994-7C48BED6A336}" type="doc">
      <dgm:prSet loTypeId="urn:microsoft.com/office/officeart/2005/8/layout/lProcess2" loCatId="list" qsTypeId="urn:microsoft.com/office/officeart/2005/8/quickstyle/3d1" qsCatId="3D" csTypeId="urn:microsoft.com/office/officeart/2005/8/colors/accent1_2" csCatId="accent1" phldr="1"/>
      <dgm:spPr/>
      <dgm:t>
        <a:bodyPr/>
        <a:lstStyle/>
        <a:p>
          <a:endParaRPr lang="en-US"/>
        </a:p>
      </dgm:t>
    </dgm:pt>
    <dgm:pt modelId="{7FFFA89B-734A-4550-9EAB-3F3AF3B36261}">
      <dgm:prSet/>
      <dgm:spPr/>
      <dgm:t>
        <a:bodyPr/>
        <a:lstStyle/>
        <a:p>
          <a:r>
            <a:rPr lang="en-US" baseline="0" dirty="0"/>
            <a:t>Part 2: Spiritual Maturity</a:t>
          </a:r>
          <a:endParaRPr lang="en-US" dirty="0"/>
        </a:p>
      </dgm:t>
    </dgm:pt>
    <dgm:pt modelId="{D11C54C3-AABB-44EE-81A9-63EF6A3739E7}" type="parTrans" cxnId="{CB7F35E1-8E8C-4659-BEA2-C083C0389D46}">
      <dgm:prSet/>
      <dgm:spPr/>
      <dgm:t>
        <a:bodyPr/>
        <a:lstStyle/>
        <a:p>
          <a:endParaRPr lang="en-US"/>
        </a:p>
      </dgm:t>
    </dgm:pt>
    <dgm:pt modelId="{23D24EF2-43CB-473C-BBA5-0049AD514726}" type="sibTrans" cxnId="{CB7F35E1-8E8C-4659-BEA2-C083C0389D46}">
      <dgm:prSet/>
      <dgm:spPr/>
      <dgm:t>
        <a:bodyPr/>
        <a:lstStyle/>
        <a:p>
          <a:endParaRPr lang="en-US"/>
        </a:p>
      </dgm:t>
    </dgm:pt>
    <dgm:pt modelId="{B2AE0F12-A1FE-4CFD-A0C3-FB6A5DFD50F6}">
      <dgm:prSet/>
      <dgm:spPr/>
      <dgm:t>
        <a:bodyPr/>
        <a:lstStyle/>
        <a:p>
          <a:pPr>
            <a:buFont typeface="+mj-lt"/>
            <a:buNone/>
          </a:pPr>
          <a:r>
            <a:rPr lang="en-US" baseline="0" dirty="0"/>
            <a:t>God’s Economy</a:t>
          </a:r>
        </a:p>
      </dgm:t>
    </dgm:pt>
    <dgm:pt modelId="{73CB3BE5-8D3E-463B-B507-9D8E787C6587}" type="parTrans" cxnId="{AA594D64-FF4B-4C5F-984E-FDC47058A92D}">
      <dgm:prSet/>
      <dgm:spPr/>
      <dgm:t>
        <a:bodyPr/>
        <a:lstStyle/>
        <a:p>
          <a:endParaRPr lang="en-US"/>
        </a:p>
      </dgm:t>
    </dgm:pt>
    <dgm:pt modelId="{D9DD7E01-4743-4022-9B72-B4640DF0713A}" type="sibTrans" cxnId="{AA594D64-FF4B-4C5F-984E-FDC47058A92D}">
      <dgm:prSet/>
      <dgm:spPr/>
      <dgm:t>
        <a:bodyPr/>
        <a:lstStyle/>
        <a:p>
          <a:endParaRPr lang="en-US"/>
        </a:p>
      </dgm:t>
    </dgm:pt>
    <dgm:pt modelId="{6FBE665B-2624-4850-AC49-1283CDBD82C4}" type="pres">
      <dgm:prSet presAssocID="{BB4B9FF9-4A0A-450C-9994-7C48BED6A336}" presName="theList" presStyleCnt="0">
        <dgm:presLayoutVars>
          <dgm:dir/>
          <dgm:animLvl val="lvl"/>
          <dgm:resizeHandles val="exact"/>
        </dgm:presLayoutVars>
      </dgm:prSet>
      <dgm:spPr/>
    </dgm:pt>
    <dgm:pt modelId="{99F6CA13-C9B6-4F5C-81DC-6529DE84C00E}" type="pres">
      <dgm:prSet presAssocID="{7FFFA89B-734A-4550-9EAB-3F3AF3B36261}" presName="compNode" presStyleCnt="0"/>
      <dgm:spPr/>
    </dgm:pt>
    <dgm:pt modelId="{7BC4D9E6-3FB2-4580-B3D4-773FF8A0BD68}" type="pres">
      <dgm:prSet presAssocID="{7FFFA89B-734A-4550-9EAB-3F3AF3B36261}" presName="aNode" presStyleLbl="bgShp" presStyleIdx="0" presStyleCnt="1"/>
      <dgm:spPr/>
    </dgm:pt>
    <dgm:pt modelId="{E91EE817-3E9B-4950-8712-D63727B59372}" type="pres">
      <dgm:prSet presAssocID="{7FFFA89B-734A-4550-9EAB-3F3AF3B36261}" presName="textNode" presStyleLbl="bgShp" presStyleIdx="0" presStyleCnt="1"/>
      <dgm:spPr/>
    </dgm:pt>
    <dgm:pt modelId="{71A4E014-BA75-436D-BB2F-9D0716BD2358}" type="pres">
      <dgm:prSet presAssocID="{7FFFA89B-734A-4550-9EAB-3F3AF3B36261}" presName="compChildNode" presStyleCnt="0"/>
      <dgm:spPr/>
    </dgm:pt>
    <dgm:pt modelId="{ABBD8352-4F0A-42D3-80A0-12BF45E4E2B9}" type="pres">
      <dgm:prSet presAssocID="{7FFFA89B-734A-4550-9EAB-3F3AF3B36261}" presName="theInnerList" presStyleCnt="0"/>
      <dgm:spPr/>
    </dgm:pt>
    <dgm:pt modelId="{D02BDD88-1F1A-422E-8D28-5618B2769611}" type="pres">
      <dgm:prSet presAssocID="{B2AE0F12-A1FE-4CFD-A0C3-FB6A5DFD50F6}" presName="childNode" presStyleLbl="node1" presStyleIdx="0" presStyleCnt="1">
        <dgm:presLayoutVars>
          <dgm:bulletEnabled val="1"/>
        </dgm:presLayoutVars>
      </dgm:prSet>
      <dgm:spPr/>
    </dgm:pt>
  </dgm:ptLst>
  <dgm:cxnLst>
    <dgm:cxn modelId="{4D864400-ECCB-4E27-B863-E40D2B4771B1}" type="presOf" srcId="{B2AE0F12-A1FE-4CFD-A0C3-FB6A5DFD50F6}" destId="{D02BDD88-1F1A-422E-8D28-5618B2769611}" srcOrd="0" destOrd="0" presId="urn:microsoft.com/office/officeart/2005/8/layout/lProcess2"/>
    <dgm:cxn modelId="{AA594D64-FF4B-4C5F-984E-FDC47058A92D}" srcId="{7FFFA89B-734A-4550-9EAB-3F3AF3B36261}" destId="{B2AE0F12-A1FE-4CFD-A0C3-FB6A5DFD50F6}" srcOrd="0" destOrd="0" parTransId="{73CB3BE5-8D3E-463B-B507-9D8E787C6587}" sibTransId="{D9DD7E01-4743-4022-9B72-B4640DF0713A}"/>
    <dgm:cxn modelId="{306E0047-BB44-4334-A15C-97A8C9E1F0DA}" type="presOf" srcId="{7FFFA89B-734A-4550-9EAB-3F3AF3B36261}" destId="{E91EE817-3E9B-4950-8712-D63727B59372}" srcOrd="1" destOrd="0" presId="urn:microsoft.com/office/officeart/2005/8/layout/lProcess2"/>
    <dgm:cxn modelId="{A50A1CB7-17DD-4778-82D9-A2F79F0C7AE7}" type="presOf" srcId="{BB4B9FF9-4A0A-450C-9994-7C48BED6A336}" destId="{6FBE665B-2624-4850-AC49-1283CDBD82C4}" srcOrd="0" destOrd="0" presId="urn:microsoft.com/office/officeart/2005/8/layout/lProcess2"/>
    <dgm:cxn modelId="{887463C2-9B52-4073-A53E-32F168E8AAC8}" type="presOf" srcId="{7FFFA89B-734A-4550-9EAB-3F3AF3B36261}" destId="{7BC4D9E6-3FB2-4580-B3D4-773FF8A0BD68}" srcOrd="0" destOrd="0" presId="urn:microsoft.com/office/officeart/2005/8/layout/lProcess2"/>
    <dgm:cxn modelId="{CB7F35E1-8E8C-4659-BEA2-C083C0389D46}" srcId="{BB4B9FF9-4A0A-450C-9994-7C48BED6A336}" destId="{7FFFA89B-734A-4550-9EAB-3F3AF3B36261}" srcOrd="0" destOrd="0" parTransId="{D11C54C3-AABB-44EE-81A9-63EF6A3739E7}" sibTransId="{23D24EF2-43CB-473C-BBA5-0049AD514726}"/>
    <dgm:cxn modelId="{6F338E3B-A195-4253-961A-8756BB356F37}" type="presParOf" srcId="{6FBE665B-2624-4850-AC49-1283CDBD82C4}" destId="{99F6CA13-C9B6-4F5C-81DC-6529DE84C00E}" srcOrd="0" destOrd="0" presId="urn:microsoft.com/office/officeart/2005/8/layout/lProcess2"/>
    <dgm:cxn modelId="{AF02E540-BDE2-4C17-A9CC-54C0F9FF74FE}" type="presParOf" srcId="{99F6CA13-C9B6-4F5C-81DC-6529DE84C00E}" destId="{7BC4D9E6-3FB2-4580-B3D4-773FF8A0BD68}" srcOrd="0" destOrd="0" presId="urn:microsoft.com/office/officeart/2005/8/layout/lProcess2"/>
    <dgm:cxn modelId="{BFC7F82C-A6F7-45C4-9D55-2ED3331164F7}" type="presParOf" srcId="{99F6CA13-C9B6-4F5C-81DC-6529DE84C00E}" destId="{E91EE817-3E9B-4950-8712-D63727B59372}" srcOrd="1" destOrd="0" presId="urn:microsoft.com/office/officeart/2005/8/layout/lProcess2"/>
    <dgm:cxn modelId="{AABC3442-E523-44B8-9D51-53D819E57458}" type="presParOf" srcId="{99F6CA13-C9B6-4F5C-81DC-6529DE84C00E}" destId="{71A4E014-BA75-436D-BB2F-9D0716BD2358}" srcOrd="2" destOrd="0" presId="urn:microsoft.com/office/officeart/2005/8/layout/lProcess2"/>
    <dgm:cxn modelId="{8D9C8C26-CA69-4F5C-BAC2-085A3ED5F376}" type="presParOf" srcId="{71A4E014-BA75-436D-BB2F-9D0716BD2358}" destId="{ABBD8352-4F0A-42D3-80A0-12BF45E4E2B9}" srcOrd="0" destOrd="0" presId="urn:microsoft.com/office/officeart/2005/8/layout/lProcess2"/>
    <dgm:cxn modelId="{18900AEE-3804-432A-BA4D-1F5E839B77BC}" type="presParOf" srcId="{ABBD8352-4F0A-42D3-80A0-12BF45E4E2B9}" destId="{D02BDD88-1F1A-422E-8D28-5618B2769611}" srcOrd="0"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BB4B9FF9-4A0A-450C-9994-7C48BED6A336}" type="doc">
      <dgm:prSet loTypeId="urn:microsoft.com/office/officeart/2005/8/layout/lProcess2" loCatId="list" qsTypeId="urn:microsoft.com/office/officeart/2005/8/quickstyle/3d1" qsCatId="3D" csTypeId="urn:microsoft.com/office/officeart/2005/8/colors/accent1_2" csCatId="accent1" phldr="1"/>
      <dgm:spPr/>
      <dgm:t>
        <a:bodyPr/>
        <a:lstStyle/>
        <a:p>
          <a:endParaRPr lang="en-US"/>
        </a:p>
      </dgm:t>
    </dgm:pt>
    <dgm:pt modelId="{7FFFA89B-734A-4550-9EAB-3F3AF3B36261}">
      <dgm:prSet/>
      <dgm:spPr/>
      <dgm:t>
        <a:bodyPr/>
        <a:lstStyle/>
        <a:p>
          <a:r>
            <a:rPr lang="en-US" baseline="0" dirty="0"/>
            <a:t>Part 2: Spiritual Maturity</a:t>
          </a:r>
          <a:endParaRPr lang="en-US" dirty="0"/>
        </a:p>
      </dgm:t>
    </dgm:pt>
    <dgm:pt modelId="{D11C54C3-AABB-44EE-81A9-63EF6A3739E7}" type="parTrans" cxnId="{CB7F35E1-8E8C-4659-BEA2-C083C0389D46}">
      <dgm:prSet/>
      <dgm:spPr/>
      <dgm:t>
        <a:bodyPr/>
        <a:lstStyle/>
        <a:p>
          <a:endParaRPr lang="en-US"/>
        </a:p>
      </dgm:t>
    </dgm:pt>
    <dgm:pt modelId="{23D24EF2-43CB-473C-BBA5-0049AD514726}" type="sibTrans" cxnId="{CB7F35E1-8E8C-4659-BEA2-C083C0389D46}">
      <dgm:prSet/>
      <dgm:spPr/>
      <dgm:t>
        <a:bodyPr/>
        <a:lstStyle/>
        <a:p>
          <a:endParaRPr lang="en-US"/>
        </a:p>
      </dgm:t>
    </dgm:pt>
    <dgm:pt modelId="{B2AE0F12-A1FE-4CFD-A0C3-FB6A5DFD50F6}">
      <dgm:prSet/>
      <dgm:spPr/>
      <dgm:t>
        <a:bodyPr/>
        <a:lstStyle/>
        <a:p>
          <a:pPr>
            <a:buFont typeface="+mj-lt"/>
            <a:buNone/>
          </a:pPr>
          <a:r>
            <a:rPr lang="en-US" baseline="0" dirty="0"/>
            <a:t>Loving Lifestyle</a:t>
          </a:r>
        </a:p>
      </dgm:t>
    </dgm:pt>
    <dgm:pt modelId="{73CB3BE5-8D3E-463B-B507-9D8E787C6587}" type="parTrans" cxnId="{AA594D64-FF4B-4C5F-984E-FDC47058A92D}">
      <dgm:prSet/>
      <dgm:spPr/>
      <dgm:t>
        <a:bodyPr/>
        <a:lstStyle/>
        <a:p>
          <a:endParaRPr lang="en-US"/>
        </a:p>
      </dgm:t>
    </dgm:pt>
    <dgm:pt modelId="{D9DD7E01-4743-4022-9B72-B4640DF0713A}" type="sibTrans" cxnId="{AA594D64-FF4B-4C5F-984E-FDC47058A92D}">
      <dgm:prSet/>
      <dgm:spPr/>
      <dgm:t>
        <a:bodyPr/>
        <a:lstStyle/>
        <a:p>
          <a:endParaRPr lang="en-US"/>
        </a:p>
      </dgm:t>
    </dgm:pt>
    <dgm:pt modelId="{6FBE665B-2624-4850-AC49-1283CDBD82C4}" type="pres">
      <dgm:prSet presAssocID="{BB4B9FF9-4A0A-450C-9994-7C48BED6A336}" presName="theList" presStyleCnt="0">
        <dgm:presLayoutVars>
          <dgm:dir/>
          <dgm:animLvl val="lvl"/>
          <dgm:resizeHandles val="exact"/>
        </dgm:presLayoutVars>
      </dgm:prSet>
      <dgm:spPr/>
    </dgm:pt>
    <dgm:pt modelId="{99F6CA13-C9B6-4F5C-81DC-6529DE84C00E}" type="pres">
      <dgm:prSet presAssocID="{7FFFA89B-734A-4550-9EAB-3F3AF3B36261}" presName="compNode" presStyleCnt="0"/>
      <dgm:spPr/>
    </dgm:pt>
    <dgm:pt modelId="{7BC4D9E6-3FB2-4580-B3D4-773FF8A0BD68}" type="pres">
      <dgm:prSet presAssocID="{7FFFA89B-734A-4550-9EAB-3F3AF3B36261}" presName="aNode" presStyleLbl="bgShp" presStyleIdx="0" presStyleCnt="1"/>
      <dgm:spPr/>
    </dgm:pt>
    <dgm:pt modelId="{E91EE817-3E9B-4950-8712-D63727B59372}" type="pres">
      <dgm:prSet presAssocID="{7FFFA89B-734A-4550-9EAB-3F3AF3B36261}" presName="textNode" presStyleLbl="bgShp" presStyleIdx="0" presStyleCnt="1"/>
      <dgm:spPr/>
    </dgm:pt>
    <dgm:pt modelId="{71A4E014-BA75-436D-BB2F-9D0716BD2358}" type="pres">
      <dgm:prSet presAssocID="{7FFFA89B-734A-4550-9EAB-3F3AF3B36261}" presName="compChildNode" presStyleCnt="0"/>
      <dgm:spPr/>
    </dgm:pt>
    <dgm:pt modelId="{ABBD8352-4F0A-42D3-80A0-12BF45E4E2B9}" type="pres">
      <dgm:prSet presAssocID="{7FFFA89B-734A-4550-9EAB-3F3AF3B36261}" presName="theInnerList" presStyleCnt="0"/>
      <dgm:spPr/>
    </dgm:pt>
    <dgm:pt modelId="{D02BDD88-1F1A-422E-8D28-5618B2769611}" type="pres">
      <dgm:prSet presAssocID="{B2AE0F12-A1FE-4CFD-A0C3-FB6A5DFD50F6}" presName="childNode" presStyleLbl="node1" presStyleIdx="0" presStyleCnt="1">
        <dgm:presLayoutVars>
          <dgm:bulletEnabled val="1"/>
        </dgm:presLayoutVars>
      </dgm:prSet>
      <dgm:spPr/>
    </dgm:pt>
  </dgm:ptLst>
  <dgm:cxnLst>
    <dgm:cxn modelId="{4D864400-ECCB-4E27-B863-E40D2B4771B1}" type="presOf" srcId="{B2AE0F12-A1FE-4CFD-A0C3-FB6A5DFD50F6}" destId="{D02BDD88-1F1A-422E-8D28-5618B2769611}" srcOrd="0" destOrd="0" presId="urn:microsoft.com/office/officeart/2005/8/layout/lProcess2"/>
    <dgm:cxn modelId="{AA594D64-FF4B-4C5F-984E-FDC47058A92D}" srcId="{7FFFA89B-734A-4550-9EAB-3F3AF3B36261}" destId="{B2AE0F12-A1FE-4CFD-A0C3-FB6A5DFD50F6}" srcOrd="0" destOrd="0" parTransId="{73CB3BE5-8D3E-463B-B507-9D8E787C6587}" sibTransId="{D9DD7E01-4743-4022-9B72-B4640DF0713A}"/>
    <dgm:cxn modelId="{306E0047-BB44-4334-A15C-97A8C9E1F0DA}" type="presOf" srcId="{7FFFA89B-734A-4550-9EAB-3F3AF3B36261}" destId="{E91EE817-3E9B-4950-8712-D63727B59372}" srcOrd="1" destOrd="0" presId="urn:microsoft.com/office/officeart/2005/8/layout/lProcess2"/>
    <dgm:cxn modelId="{A50A1CB7-17DD-4778-82D9-A2F79F0C7AE7}" type="presOf" srcId="{BB4B9FF9-4A0A-450C-9994-7C48BED6A336}" destId="{6FBE665B-2624-4850-AC49-1283CDBD82C4}" srcOrd="0" destOrd="0" presId="urn:microsoft.com/office/officeart/2005/8/layout/lProcess2"/>
    <dgm:cxn modelId="{887463C2-9B52-4073-A53E-32F168E8AAC8}" type="presOf" srcId="{7FFFA89B-734A-4550-9EAB-3F3AF3B36261}" destId="{7BC4D9E6-3FB2-4580-B3D4-773FF8A0BD68}" srcOrd="0" destOrd="0" presId="urn:microsoft.com/office/officeart/2005/8/layout/lProcess2"/>
    <dgm:cxn modelId="{CB7F35E1-8E8C-4659-BEA2-C083C0389D46}" srcId="{BB4B9FF9-4A0A-450C-9994-7C48BED6A336}" destId="{7FFFA89B-734A-4550-9EAB-3F3AF3B36261}" srcOrd="0" destOrd="0" parTransId="{D11C54C3-AABB-44EE-81A9-63EF6A3739E7}" sibTransId="{23D24EF2-43CB-473C-BBA5-0049AD514726}"/>
    <dgm:cxn modelId="{6F338E3B-A195-4253-961A-8756BB356F37}" type="presParOf" srcId="{6FBE665B-2624-4850-AC49-1283CDBD82C4}" destId="{99F6CA13-C9B6-4F5C-81DC-6529DE84C00E}" srcOrd="0" destOrd="0" presId="urn:microsoft.com/office/officeart/2005/8/layout/lProcess2"/>
    <dgm:cxn modelId="{AF02E540-BDE2-4C17-A9CC-54C0F9FF74FE}" type="presParOf" srcId="{99F6CA13-C9B6-4F5C-81DC-6529DE84C00E}" destId="{7BC4D9E6-3FB2-4580-B3D4-773FF8A0BD68}" srcOrd="0" destOrd="0" presId="urn:microsoft.com/office/officeart/2005/8/layout/lProcess2"/>
    <dgm:cxn modelId="{BFC7F82C-A6F7-45C4-9D55-2ED3331164F7}" type="presParOf" srcId="{99F6CA13-C9B6-4F5C-81DC-6529DE84C00E}" destId="{E91EE817-3E9B-4950-8712-D63727B59372}" srcOrd="1" destOrd="0" presId="urn:microsoft.com/office/officeart/2005/8/layout/lProcess2"/>
    <dgm:cxn modelId="{AABC3442-E523-44B8-9D51-53D819E57458}" type="presParOf" srcId="{99F6CA13-C9B6-4F5C-81DC-6529DE84C00E}" destId="{71A4E014-BA75-436D-BB2F-9D0716BD2358}" srcOrd="2" destOrd="0" presId="urn:microsoft.com/office/officeart/2005/8/layout/lProcess2"/>
    <dgm:cxn modelId="{8D9C8C26-CA69-4F5C-BAC2-085A3ED5F376}" type="presParOf" srcId="{71A4E014-BA75-436D-BB2F-9D0716BD2358}" destId="{ABBD8352-4F0A-42D3-80A0-12BF45E4E2B9}" srcOrd="0" destOrd="0" presId="urn:microsoft.com/office/officeart/2005/8/layout/lProcess2"/>
    <dgm:cxn modelId="{18900AEE-3804-432A-BA4D-1F5E839B77BC}" type="presParOf" srcId="{ABBD8352-4F0A-42D3-80A0-12BF45E4E2B9}" destId="{D02BDD88-1F1A-422E-8D28-5618B2769611}" srcOrd="0" destOrd="0" presId="urn:microsoft.com/office/officeart/2005/8/layout/lProcess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FD3B7B6-09B6-4D48-A8DF-4B2B1430A100}" type="doc">
      <dgm:prSet loTypeId="urn:microsoft.com/office/officeart/2005/8/layout/vList2" loCatId="list" qsTypeId="urn:microsoft.com/office/officeart/2005/8/quickstyle/3d4" qsCatId="3D" csTypeId="urn:microsoft.com/office/officeart/2005/8/colors/accent1_2" csCatId="accent1" phldr="1"/>
      <dgm:spPr/>
      <dgm:t>
        <a:bodyPr/>
        <a:lstStyle/>
        <a:p>
          <a:endParaRPr lang="en-US"/>
        </a:p>
      </dgm:t>
    </dgm:pt>
    <dgm:pt modelId="{D634C49A-2AA2-4685-B337-45AE61EA9E71}">
      <dgm:prSet/>
      <dgm:spPr/>
      <dgm:t>
        <a:bodyPr/>
        <a:lstStyle/>
        <a:p>
          <a:r>
            <a:rPr lang="en-US" baseline="0" dirty="0"/>
            <a:t>“Good” </a:t>
          </a:r>
          <a:r>
            <a:rPr lang="en-US" b="1" baseline="0" dirty="0"/>
            <a:t>(</a:t>
          </a:r>
          <a:r>
            <a:rPr lang="en-US" b="1" dirty="0" err="1">
              <a:solidFill>
                <a:schemeClr val="bg1"/>
              </a:solidFill>
              <a:latin typeface="Galatia Sil" panose="02000600020000020004" pitchFamily="2" charset="0"/>
            </a:rPr>
            <a:t>ἀγ</a:t>
          </a:r>
          <a:r>
            <a:rPr lang="en-US" b="1" dirty="0">
              <a:solidFill>
                <a:schemeClr val="bg1"/>
              </a:solidFill>
              <a:latin typeface="Galatia Sil" panose="02000600020000020004" pitchFamily="2" charset="0"/>
            </a:rPr>
            <a:t>αθός)</a:t>
          </a:r>
          <a:r>
            <a:rPr lang="en-US" b="1" baseline="0" dirty="0"/>
            <a:t> is:</a:t>
          </a:r>
          <a:endParaRPr lang="en-US" b="1" dirty="0"/>
        </a:p>
      </dgm:t>
    </dgm:pt>
    <dgm:pt modelId="{B96B0354-DB82-4A5F-B984-46E98A346B0F}" type="parTrans" cxnId="{410D7C95-5745-4F89-A8BA-257FEC92DB93}">
      <dgm:prSet/>
      <dgm:spPr/>
      <dgm:t>
        <a:bodyPr/>
        <a:lstStyle/>
        <a:p>
          <a:endParaRPr lang="en-US"/>
        </a:p>
      </dgm:t>
    </dgm:pt>
    <dgm:pt modelId="{CD67B463-DA1D-449C-8E3E-3FFCBF94B426}" type="sibTrans" cxnId="{410D7C95-5745-4F89-A8BA-257FEC92DB93}">
      <dgm:prSet/>
      <dgm:spPr/>
      <dgm:t>
        <a:bodyPr/>
        <a:lstStyle/>
        <a:p>
          <a:endParaRPr lang="en-US"/>
        </a:p>
      </dgm:t>
    </dgm:pt>
    <dgm:pt modelId="{9EC02FC7-C1DD-4DEF-9CB1-990BFC1F7D27}">
      <dgm:prSet/>
      <dgm:spPr/>
      <dgm:t>
        <a:bodyPr/>
        <a:lstStyle/>
        <a:p>
          <a:pPr>
            <a:buNone/>
          </a:pPr>
          <a:r>
            <a:rPr lang="en-US" baseline="0" dirty="0"/>
            <a:t>Useful, profitable, valuable, excellent, distinguished…</a:t>
          </a:r>
          <a:endParaRPr lang="en-US" dirty="0"/>
        </a:p>
      </dgm:t>
    </dgm:pt>
    <dgm:pt modelId="{E03335FA-9E32-4140-9B09-73211F323D4B}" type="parTrans" cxnId="{91D3A7A8-BAD2-4561-BD64-F54B55BE4D43}">
      <dgm:prSet/>
      <dgm:spPr/>
      <dgm:t>
        <a:bodyPr/>
        <a:lstStyle/>
        <a:p>
          <a:endParaRPr lang="en-US"/>
        </a:p>
      </dgm:t>
    </dgm:pt>
    <dgm:pt modelId="{EFF1F249-929D-479D-9B3D-FEC8EAD2FAE7}" type="sibTrans" cxnId="{91D3A7A8-BAD2-4561-BD64-F54B55BE4D43}">
      <dgm:prSet/>
      <dgm:spPr/>
      <dgm:t>
        <a:bodyPr/>
        <a:lstStyle/>
        <a:p>
          <a:endParaRPr lang="en-US"/>
        </a:p>
      </dgm:t>
    </dgm:pt>
    <dgm:pt modelId="{6ECFDEA2-983B-4AEC-A80D-6002794CF568}">
      <dgm:prSet/>
      <dgm:spPr/>
      <dgm:t>
        <a:bodyPr/>
        <a:lstStyle/>
        <a:p>
          <a:pPr>
            <a:buNone/>
          </a:pPr>
          <a:r>
            <a:rPr lang="en-US" baseline="0" dirty="0"/>
            <a:t>Emotionally: pleasant, joyful, happy.</a:t>
          </a:r>
          <a:endParaRPr lang="en-US" dirty="0"/>
        </a:p>
      </dgm:t>
    </dgm:pt>
    <dgm:pt modelId="{F27B7CF3-B435-4F91-A3C0-A18D235900BC}" type="parTrans" cxnId="{A63B083A-8DE8-496C-9577-EFC01B1C9959}">
      <dgm:prSet/>
      <dgm:spPr/>
      <dgm:t>
        <a:bodyPr/>
        <a:lstStyle/>
        <a:p>
          <a:endParaRPr lang="en-US"/>
        </a:p>
      </dgm:t>
    </dgm:pt>
    <dgm:pt modelId="{6E61FCBB-5CF0-4D58-862B-56427D1D7381}" type="sibTrans" cxnId="{A63B083A-8DE8-496C-9577-EFC01B1C9959}">
      <dgm:prSet/>
      <dgm:spPr/>
      <dgm:t>
        <a:bodyPr/>
        <a:lstStyle/>
        <a:p>
          <a:endParaRPr lang="en-US"/>
        </a:p>
      </dgm:t>
    </dgm:pt>
    <dgm:pt modelId="{30EA88FD-3F72-47D0-991E-263712CC5769}" type="pres">
      <dgm:prSet presAssocID="{DFD3B7B6-09B6-4D48-A8DF-4B2B1430A100}" presName="linear" presStyleCnt="0">
        <dgm:presLayoutVars>
          <dgm:animLvl val="lvl"/>
          <dgm:resizeHandles val="exact"/>
        </dgm:presLayoutVars>
      </dgm:prSet>
      <dgm:spPr/>
    </dgm:pt>
    <dgm:pt modelId="{4686A57F-4A41-472F-95E3-24303BE16563}" type="pres">
      <dgm:prSet presAssocID="{D634C49A-2AA2-4685-B337-45AE61EA9E71}" presName="parentText" presStyleLbl="node1" presStyleIdx="0" presStyleCnt="1">
        <dgm:presLayoutVars>
          <dgm:chMax val="0"/>
          <dgm:bulletEnabled val="1"/>
        </dgm:presLayoutVars>
      </dgm:prSet>
      <dgm:spPr/>
    </dgm:pt>
    <dgm:pt modelId="{BFE40C30-6BD9-4A51-A149-17CF9756D0EF}" type="pres">
      <dgm:prSet presAssocID="{D634C49A-2AA2-4685-B337-45AE61EA9E71}" presName="childText" presStyleLbl="revTx" presStyleIdx="0" presStyleCnt="1">
        <dgm:presLayoutVars>
          <dgm:bulletEnabled val="1"/>
        </dgm:presLayoutVars>
      </dgm:prSet>
      <dgm:spPr/>
    </dgm:pt>
  </dgm:ptLst>
  <dgm:cxnLst>
    <dgm:cxn modelId="{302A8B23-133E-4EB3-B79C-21BFEC334F6C}" type="presOf" srcId="{6ECFDEA2-983B-4AEC-A80D-6002794CF568}" destId="{BFE40C30-6BD9-4A51-A149-17CF9756D0EF}" srcOrd="0" destOrd="1" presId="urn:microsoft.com/office/officeart/2005/8/layout/vList2"/>
    <dgm:cxn modelId="{A63B083A-8DE8-496C-9577-EFC01B1C9959}" srcId="{D634C49A-2AA2-4685-B337-45AE61EA9E71}" destId="{6ECFDEA2-983B-4AEC-A80D-6002794CF568}" srcOrd="1" destOrd="0" parTransId="{F27B7CF3-B435-4F91-A3C0-A18D235900BC}" sibTransId="{6E61FCBB-5CF0-4D58-862B-56427D1D7381}"/>
    <dgm:cxn modelId="{EEDFB767-4C28-4FA6-A710-0C694966C9A9}" type="presOf" srcId="{9EC02FC7-C1DD-4DEF-9CB1-990BFC1F7D27}" destId="{BFE40C30-6BD9-4A51-A149-17CF9756D0EF}" srcOrd="0" destOrd="0" presId="urn:microsoft.com/office/officeart/2005/8/layout/vList2"/>
    <dgm:cxn modelId="{825A3A6F-E1C9-482E-84E9-97991E14B68B}" type="presOf" srcId="{D634C49A-2AA2-4685-B337-45AE61EA9E71}" destId="{4686A57F-4A41-472F-95E3-24303BE16563}" srcOrd="0" destOrd="0" presId="urn:microsoft.com/office/officeart/2005/8/layout/vList2"/>
    <dgm:cxn modelId="{B5C10390-1590-4708-B8FC-3189563EBDBF}" type="presOf" srcId="{DFD3B7B6-09B6-4D48-A8DF-4B2B1430A100}" destId="{30EA88FD-3F72-47D0-991E-263712CC5769}" srcOrd="0" destOrd="0" presId="urn:microsoft.com/office/officeart/2005/8/layout/vList2"/>
    <dgm:cxn modelId="{410D7C95-5745-4F89-A8BA-257FEC92DB93}" srcId="{DFD3B7B6-09B6-4D48-A8DF-4B2B1430A100}" destId="{D634C49A-2AA2-4685-B337-45AE61EA9E71}" srcOrd="0" destOrd="0" parTransId="{B96B0354-DB82-4A5F-B984-46E98A346B0F}" sibTransId="{CD67B463-DA1D-449C-8E3E-3FFCBF94B426}"/>
    <dgm:cxn modelId="{91D3A7A8-BAD2-4561-BD64-F54B55BE4D43}" srcId="{D634C49A-2AA2-4685-B337-45AE61EA9E71}" destId="{9EC02FC7-C1DD-4DEF-9CB1-990BFC1F7D27}" srcOrd="0" destOrd="0" parTransId="{E03335FA-9E32-4140-9B09-73211F323D4B}" sibTransId="{EFF1F249-929D-479D-9B3D-FEC8EAD2FAE7}"/>
    <dgm:cxn modelId="{5FCCCC1B-B1A1-4E64-972F-806E066EBB12}" type="presParOf" srcId="{30EA88FD-3F72-47D0-991E-263712CC5769}" destId="{4686A57F-4A41-472F-95E3-24303BE16563}" srcOrd="0" destOrd="0" presId="urn:microsoft.com/office/officeart/2005/8/layout/vList2"/>
    <dgm:cxn modelId="{622AD2D9-2C75-4526-8831-5A9D93E9F5A8}" type="presParOf" srcId="{30EA88FD-3F72-47D0-991E-263712CC5769}" destId="{BFE40C30-6BD9-4A51-A149-17CF9756D0EF}" srcOrd="1"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BB4B9FF9-4A0A-450C-9994-7C48BED6A336}" type="doc">
      <dgm:prSet loTypeId="urn:microsoft.com/office/officeart/2005/8/layout/lProcess2" loCatId="list" qsTypeId="urn:microsoft.com/office/officeart/2005/8/quickstyle/3d1" qsCatId="3D" csTypeId="urn:microsoft.com/office/officeart/2005/8/colors/accent2_2" csCatId="accent2" phldr="1"/>
      <dgm:spPr/>
      <dgm:t>
        <a:bodyPr/>
        <a:lstStyle/>
        <a:p>
          <a:endParaRPr lang="en-US"/>
        </a:p>
      </dgm:t>
    </dgm:pt>
    <dgm:pt modelId="{7FFFA89B-734A-4550-9EAB-3F3AF3B36261}">
      <dgm:prSet/>
      <dgm:spPr/>
      <dgm:t>
        <a:bodyPr/>
        <a:lstStyle/>
        <a:p>
          <a:r>
            <a:rPr lang="en-US" baseline="0" dirty="0"/>
            <a:t>Part 2: Spiritual Maturity</a:t>
          </a:r>
          <a:endParaRPr lang="en-US" dirty="0"/>
        </a:p>
      </dgm:t>
    </dgm:pt>
    <dgm:pt modelId="{D11C54C3-AABB-44EE-81A9-63EF6A3739E7}" type="parTrans" cxnId="{CB7F35E1-8E8C-4659-BEA2-C083C0389D46}">
      <dgm:prSet/>
      <dgm:spPr/>
      <dgm:t>
        <a:bodyPr/>
        <a:lstStyle/>
        <a:p>
          <a:endParaRPr lang="en-US"/>
        </a:p>
      </dgm:t>
    </dgm:pt>
    <dgm:pt modelId="{23D24EF2-43CB-473C-BBA5-0049AD514726}" type="sibTrans" cxnId="{CB7F35E1-8E8C-4659-BEA2-C083C0389D46}">
      <dgm:prSet/>
      <dgm:spPr/>
      <dgm:t>
        <a:bodyPr/>
        <a:lstStyle/>
        <a:p>
          <a:endParaRPr lang="en-US"/>
        </a:p>
      </dgm:t>
    </dgm:pt>
    <dgm:pt modelId="{B2AE0F12-A1FE-4CFD-A0C3-FB6A5DFD50F6}">
      <dgm:prSet/>
      <dgm:spPr/>
      <dgm:t>
        <a:bodyPr/>
        <a:lstStyle/>
        <a:p>
          <a:pPr>
            <a:buFont typeface="+mj-lt"/>
            <a:buNone/>
          </a:pPr>
          <a:r>
            <a:rPr lang="en-US" baseline="0" dirty="0"/>
            <a:t>God’s Time Zone</a:t>
          </a:r>
        </a:p>
      </dgm:t>
    </dgm:pt>
    <dgm:pt modelId="{73CB3BE5-8D3E-463B-B507-9D8E787C6587}" type="parTrans" cxnId="{AA594D64-FF4B-4C5F-984E-FDC47058A92D}">
      <dgm:prSet/>
      <dgm:spPr/>
      <dgm:t>
        <a:bodyPr/>
        <a:lstStyle/>
        <a:p>
          <a:endParaRPr lang="en-US"/>
        </a:p>
      </dgm:t>
    </dgm:pt>
    <dgm:pt modelId="{D9DD7E01-4743-4022-9B72-B4640DF0713A}" type="sibTrans" cxnId="{AA594D64-FF4B-4C5F-984E-FDC47058A92D}">
      <dgm:prSet/>
      <dgm:spPr/>
      <dgm:t>
        <a:bodyPr/>
        <a:lstStyle/>
        <a:p>
          <a:endParaRPr lang="en-US"/>
        </a:p>
      </dgm:t>
    </dgm:pt>
    <dgm:pt modelId="{6FBE665B-2624-4850-AC49-1283CDBD82C4}" type="pres">
      <dgm:prSet presAssocID="{BB4B9FF9-4A0A-450C-9994-7C48BED6A336}" presName="theList" presStyleCnt="0">
        <dgm:presLayoutVars>
          <dgm:dir/>
          <dgm:animLvl val="lvl"/>
          <dgm:resizeHandles val="exact"/>
        </dgm:presLayoutVars>
      </dgm:prSet>
      <dgm:spPr/>
    </dgm:pt>
    <dgm:pt modelId="{99F6CA13-C9B6-4F5C-81DC-6529DE84C00E}" type="pres">
      <dgm:prSet presAssocID="{7FFFA89B-734A-4550-9EAB-3F3AF3B36261}" presName="compNode" presStyleCnt="0"/>
      <dgm:spPr/>
    </dgm:pt>
    <dgm:pt modelId="{7BC4D9E6-3FB2-4580-B3D4-773FF8A0BD68}" type="pres">
      <dgm:prSet presAssocID="{7FFFA89B-734A-4550-9EAB-3F3AF3B36261}" presName="aNode" presStyleLbl="bgShp" presStyleIdx="0" presStyleCnt="1"/>
      <dgm:spPr/>
    </dgm:pt>
    <dgm:pt modelId="{E91EE817-3E9B-4950-8712-D63727B59372}" type="pres">
      <dgm:prSet presAssocID="{7FFFA89B-734A-4550-9EAB-3F3AF3B36261}" presName="textNode" presStyleLbl="bgShp" presStyleIdx="0" presStyleCnt="1"/>
      <dgm:spPr/>
    </dgm:pt>
    <dgm:pt modelId="{71A4E014-BA75-436D-BB2F-9D0716BD2358}" type="pres">
      <dgm:prSet presAssocID="{7FFFA89B-734A-4550-9EAB-3F3AF3B36261}" presName="compChildNode" presStyleCnt="0"/>
      <dgm:spPr/>
    </dgm:pt>
    <dgm:pt modelId="{ABBD8352-4F0A-42D3-80A0-12BF45E4E2B9}" type="pres">
      <dgm:prSet presAssocID="{7FFFA89B-734A-4550-9EAB-3F3AF3B36261}" presName="theInnerList" presStyleCnt="0"/>
      <dgm:spPr/>
    </dgm:pt>
    <dgm:pt modelId="{D02BDD88-1F1A-422E-8D28-5618B2769611}" type="pres">
      <dgm:prSet presAssocID="{B2AE0F12-A1FE-4CFD-A0C3-FB6A5DFD50F6}" presName="childNode" presStyleLbl="node1" presStyleIdx="0" presStyleCnt="1">
        <dgm:presLayoutVars>
          <dgm:bulletEnabled val="1"/>
        </dgm:presLayoutVars>
      </dgm:prSet>
      <dgm:spPr/>
    </dgm:pt>
  </dgm:ptLst>
  <dgm:cxnLst>
    <dgm:cxn modelId="{4D864400-ECCB-4E27-B863-E40D2B4771B1}" type="presOf" srcId="{B2AE0F12-A1FE-4CFD-A0C3-FB6A5DFD50F6}" destId="{D02BDD88-1F1A-422E-8D28-5618B2769611}" srcOrd="0" destOrd="0" presId="urn:microsoft.com/office/officeart/2005/8/layout/lProcess2"/>
    <dgm:cxn modelId="{AA594D64-FF4B-4C5F-984E-FDC47058A92D}" srcId="{7FFFA89B-734A-4550-9EAB-3F3AF3B36261}" destId="{B2AE0F12-A1FE-4CFD-A0C3-FB6A5DFD50F6}" srcOrd="0" destOrd="0" parTransId="{73CB3BE5-8D3E-463B-B507-9D8E787C6587}" sibTransId="{D9DD7E01-4743-4022-9B72-B4640DF0713A}"/>
    <dgm:cxn modelId="{306E0047-BB44-4334-A15C-97A8C9E1F0DA}" type="presOf" srcId="{7FFFA89B-734A-4550-9EAB-3F3AF3B36261}" destId="{E91EE817-3E9B-4950-8712-D63727B59372}" srcOrd="1" destOrd="0" presId="urn:microsoft.com/office/officeart/2005/8/layout/lProcess2"/>
    <dgm:cxn modelId="{A50A1CB7-17DD-4778-82D9-A2F79F0C7AE7}" type="presOf" srcId="{BB4B9FF9-4A0A-450C-9994-7C48BED6A336}" destId="{6FBE665B-2624-4850-AC49-1283CDBD82C4}" srcOrd="0" destOrd="0" presId="urn:microsoft.com/office/officeart/2005/8/layout/lProcess2"/>
    <dgm:cxn modelId="{887463C2-9B52-4073-A53E-32F168E8AAC8}" type="presOf" srcId="{7FFFA89B-734A-4550-9EAB-3F3AF3B36261}" destId="{7BC4D9E6-3FB2-4580-B3D4-773FF8A0BD68}" srcOrd="0" destOrd="0" presId="urn:microsoft.com/office/officeart/2005/8/layout/lProcess2"/>
    <dgm:cxn modelId="{CB7F35E1-8E8C-4659-BEA2-C083C0389D46}" srcId="{BB4B9FF9-4A0A-450C-9994-7C48BED6A336}" destId="{7FFFA89B-734A-4550-9EAB-3F3AF3B36261}" srcOrd="0" destOrd="0" parTransId="{D11C54C3-AABB-44EE-81A9-63EF6A3739E7}" sibTransId="{23D24EF2-43CB-473C-BBA5-0049AD514726}"/>
    <dgm:cxn modelId="{6F338E3B-A195-4253-961A-8756BB356F37}" type="presParOf" srcId="{6FBE665B-2624-4850-AC49-1283CDBD82C4}" destId="{99F6CA13-C9B6-4F5C-81DC-6529DE84C00E}" srcOrd="0" destOrd="0" presId="urn:microsoft.com/office/officeart/2005/8/layout/lProcess2"/>
    <dgm:cxn modelId="{AF02E540-BDE2-4C17-A9CC-54C0F9FF74FE}" type="presParOf" srcId="{99F6CA13-C9B6-4F5C-81DC-6529DE84C00E}" destId="{7BC4D9E6-3FB2-4580-B3D4-773FF8A0BD68}" srcOrd="0" destOrd="0" presId="urn:microsoft.com/office/officeart/2005/8/layout/lProcess2"/>
    <dgm:cxn modelId="{BFC7F82C-A6F7-45C4-9D55-2ED3331164F7}" type="presParOf" srcId="{99F6CA13-C9B6-4F5C-81DC-6529DE84C00E}" destId="{E91EE817-3E9B-4950-8712-D63727B59372}" srcOrd="1" destOrd="0" presId="urn:microsoft.com/office/officeart/2005/8/layout/lProcess2"/>
    <dgm:cxn modelId="{AABC3442-E523-44B8-9D51-53D819E57458}" type="presParOf" srcId="{99F6CA13-C9B6-4F5C-81DC-6529DE84C00E}" destId="{71A4E014-BA75-436D-BB2F-9D0716BD2358}" srcOrd="2" destOrd="0" presId="urn:microsoft.com/office/officeart/2005/8/layout/lProcess2"/>
    <dgm:cxn modelId="{8D9C8C26-CA69-4F5C-BAC2-085A3ED5F376}" type="presParOf" srcId="{71A4E014-BA75-436D-BB2F-9D0716BD2358}" destId="{ABBD8352-4F0A-42D3-80A0-12BF45E4E2B9}" srcOrd="0" destOrd="0" presId="urn:microsoft.com/office/officeart/2005/8/layout/lProcess2"/>
    <dgm:cxn modelId="{18900AEE-3804-432A-BA4D-1F5E839B77BC}" type="presParOf" srcId="{ABBD8352-4F0A-42D3-80A0-12BF45E4E2B9}" destId="{D02BDD88-1F1A-422E-8D28-5618B2769611}" srcOrd="0" destOrd="0" presId="urn:microsoft.com/office/officeart/2005/8/layout/lProcess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3F8BFF5C-0E2C-447B-8CDC-3ABE55E799AC}" type="doc">
      <dgm:prSet loTypeId="urn:microsoft.com/office/officeart/2008/layout/BendingPictureCaption" loCatId="picture" qsTypeId="urn:microsoft.com/office/officeart/2005/8/quickstyle/3d2" qsCatId="3D" csTypeId="urn:microsoft.com/office/officeart/2005/8/colors/accent1_2" csCatId="accent1" phldr="1"/>
      <dgm:spPr/>
      <dgm:t>
        <a:bodyPr/>
        <a:lstStyle/>
        <a:p>
          <a:endParaRPr lang="en-US"/>
        </a:p>
      </dgm:t>
    </dgm:pt>
    <dgm:pt modelId="{CAA79721-656F-4869-B7B2-6EE40CB5A02E}">
      <dgm:prSet phldrT="[Text]"/>
      <dgm:spPr/>
      <dgm:t>
        <a:bodyPr/>
        <a:lstStyle/>
        <a:p>
          <a:r>
            <a:rPr lang="en-US" dirty="0"/>
            <a:t>Carousing: “Restless &amp; Loveless”</a:t>
          </a:r>
        </a:p>
      </dgm:t>
    </dgm:pt>
    <dgm:pt modelId="{27AE6B34-D639-4B47-9687-3F656C4BA1AE}" type="parTrans" cxnId="{DD978DF2-72BF-4218-BD1F-C7D5BEE8AF33}">
      <dgm:prSet/>
      <dgm:spPr/>
      <dgm:t>
        <a:bodyPr/>
        <a:lstStyle/>
        <a:p>
          <a:endParaRPr lang="en-US"/>
        </a:p>
      </dgm:t>
    </dgm:pt>
    <dgm:pt modelId="{E1509019-2F8A-4016-AFA5-2D00A1DDC426}" type="sibTrans" cxnId="{DD978DF2-72BF-4218-BD1F-C7D5BEE8AF33}">
      <dgm:prSet/>
      <dgm:spPr/>
      <dgm:t>
        <a:bodyPr/>
        <a:lstStyle/>
        <a:p>
          <a:endParaRPr lang="en-US"/>
        </a:p>
      </dgm:t>
    </dgm:pt>
    <dgm:pt modelId="{2EE4C977-DD6C-40BC-B878-5134276E098B}" type="pres">
      <dgm:prSet presAssocID="{3F8BFF5C-0E2C-447B-8CDC-3ABE55E799AC}" presName="diagram" presStyleCnt="0">
        <dgm:presLayoutVars>
          <dgm:dir/>
        </dgm:presLayoutVars>
      </dgm:prSet>
      <dgm:spPr/>
    </dgm:pt>
    <dgm:pt modelId="{FFD1475D-2EB0-4CB3-94F0-61F7DCA3F779}" type="pres">
      <dgm:prSet presAssocID="{CAA79721-656F-4869-B7B2-6EE40CB5A02E}" presName="composite" presStyleCnt="0"/>
      <dgm:spPr/>
    </dgm:pt>
    <dgm:pt modelId="{22B6422D-0AC3-44D7-8682-8FAEEBD39B3F}" type="pres">
      <dgm:prSet presAssocID="{CAA79721-656F-4869-B7B2-6EE40CB5A02E}" presName="Image" presStyleLbl="bgShp" presStyleIdx="0" presStyleCnt="1" custScaleX="119295"/>
      <dgm:spPr>
        <a:blipFill rotWithShape="1">
          <a:blip xmlns:r="http://schemas.openxmlformats.org/officeDocument/2006/relationships" r:embed="rId1"/>
          <a:srcRect/>
          <a:stretch>
            <a:fillRect l="-17000" r="-17000"/>
          </a:stretch>
        </a:blipFill>
      </dgm:spPr>
    </dgm:pt>
    <dgm:pt modelId="{22655AB0-021E-45BC-9998-FE9DAD6AD14E}" type="pres">
      <dgm:prSet presAssocID="{CAA79721-656F-4869-B7B2-6EE40CB5A02E}" presName="Parent" presStyleLbl="node0" presStyleIdx="0" presStyleCnt="1" custScaleX="121736" custScaleY="54377">
        <dgm:presLayoutVars>
          <dgm:bulletEnabled val="1"/>
        </dgm:presLayoutVars>
      </dgm:prSet>
      <dgm:spPr/>
    </dgm:pt>
  </dgm:ptLst>
  <dgm:cxnLst>
    <dgm:cxn modelId="{52E04D84-A27D-4AC2-BF6B-2A970F9B086D}" type="presOf" srcId="{CAA79721-656F-4869-B7B2-6EE40CB5A02E}" destId="{22655AB0-021E-45BC-9998-FE9DAD6AD14E}" srcOrd="0" destOrd="0" presId="urn:microsoft.com/office/officeart/2008/layout/BendingPictureCaption"/>
    <dgm:cxn modelId="{121D8ABB-1542-4F8C-A1E1-03DEB3DB19FF}" type="presOf" srcId="{3F8BFF5C-0E2C-447B-8CDC-3ABE55E799AC}" destId="{2EE4C977-DD6C-40BC-B878-5134276E098B}" srcOrd="0" destOrd="0" presId="urn:microsoft.com/office/officeart/2008/layout/BendingPictureCaption"/>
    <dgm:cxn modelId="{DD978DF2-72BF-4218-BD1F-C7D5BEE8AF33}" srcId="{3F8BFF5C-0E2C-447B-8CDC-3ABE55E799AC}" destId="{CAA79721-656F-4869-B7B2-6EE40CB5A02E}" srcOrd="0" destOrd="0" parTransId="{27AE6B34-D639-4B47-9687-3F656C4BA1AE}" sibTransId="{E1509019-2F8A-4016-AFA5-2D00A1DDC426}"/>
    <dgm:cxn modelId="{CE706B47-D9A8-42D9-8EBC-38651BEE827D}" type="presParOf" srcId="{2EE4C977-DD6C-40BC-B878-5134276E098B}" destId="{FFD1475D-2EB0-4CB3-94F0-61F7DCA3F779}" srcOrd="0" destOrd="0" presId="urn:microsoft.com/office/officeart/2008/layout/BendingPictureCaption"/>
    <dgm:cxn modelId="{3817E073-0918-409C-91B5-A1D979499206}" type="presParOf" srcId="{FFD1475D-2EB0-4CB3-94F0-61F7DCA3F779}" destId="{22B6422D-0AC3-44D7-8682-8FAEEBD39B3F}" srcOrd="0" destOrd="0" presId="urn:microsoft.com/office/officeart/2008/layout/BendingPictureCaption"/>
    <dgm:cxn modelId="{A6966495-F1C3-4175-9FEE-5263BDD615A6}" type="presParOf" srcId="{FFD1475D-2EB0-4CB3-94F0-61F7DCA3F779}" destId="{22655AB0-021E-45BC-9998-FE9DAD6AD14E}" srcOrd="1" destOrd="0" presId="urn:microsoft.com/office/officeart/2008/layout/BendingPictureCaption"/>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BB4B9FF9-4A0A-450C-9994-7C48BED6A336}" type="doc">
      <dgm:prSet loTypeId="urn:microsoft.com/office/officeart/2005/8/layout/lProcess2" loCatId="list" qsTypeId="urn:microsoft.com/office/officeart/2005/8/quickstyle/3d1" qsCatId="3D" csTypeId="urn:microsoft.com/office/officeart/2005/8/colors/accent1_2" csCatId="accent1" phldr="1"/>
      <dgm:spPr/>
      <dgm:t>
        <a:bodyPr/>
        <a:lstStyle/>
        <a:p>
          <a:endParaRPr lang="en-US"/>
        </a:p>
      </dgm:t>
    </dgm:pt>
    <dgm:pt modelId="{7FFFA89B-734A-4550-9EAB-3F3AF3B36261}">
      <dgm:prSet/>
      <dgm:spPr/>
      <dgm:t>
        <a:bodyPr/>
        <a:lstStyle/>
        <a:p>
          <a:r>
            <a:rPr lang="en-US" baseline="0" dirty="0"/>
            <a:t>Part 2: Spiritual Maturity</a:t>
          </a:r>
          <a:endParaRPr lang="en-US" dirty="0"/>
        </a:p>
      </dgm:t>
    </dgm:pt>
    <dgm:pt modelId="{D11C54C3-AABB-44EE-81A9-63EF6A3739E7}" type="parTrans" cxnId="{CB7F35E1-8E8C-4659-BEA2-C083C0389D46}">
      <dgm:prSet/>
      <dgm:spPr/>
      <dgm:t>
        <a:bodyPr/>
        <a:lstStyle/>
        <a:p>
          <a:endParaRPr lang="en-US"/>
        </a:p>
      </dgm:t>
    </dgm:pt>
    <dgm:pt modelId="{23D24EF2-43CB-473C-BBA5-0049AD514726}" type="sibTrans" cxnId="{CB7F35E1-8E8C-4659-BEA2-C083C0389D46}">
      <dgm:prSet/>
      <dgm:spPr/>
      <dgm:t>
        <a:bodyPr/>
        <a:lstStyle/>
        <a:p>
          <a:endParaRPr lang="en-US"/>
        </a:p>
      </dgm:t>
    </dgm:pt>
    <dgm:pt modelId="{B2AE0F12-A1FE-4CFD-A0C3-FB6A5DFD50F6}">
      <dgm:prSet/>
      <dgm:spPr/>
      <dgm:t>
        <a:bodyPr/>
        <a:lstStyle/>
        <a:p>
          <a:pPr>
            <a:buFont typeface="+mj-lt"/>
            <a:buNone/>
          </a:pPr>
          <a:r>
            <a:rPr lang="en-US" baseline="0" dirty="0"/>
            <a:t>God’s Fellowship</a:t>
          </a:r>
        </a:p>
      </dgm:t>
    </dgm:pt>
    <dgm:pt modelId="{73CB3BE5-8D3E-463B-B507-9D8E787C6587}" type="parTrans" cxnId="{AA594D64-FF4B-4C5F-984E-FDC47058A92D}">
      <dgm:prSet/>
      <dgm:spPr/>
      <dgm:t>
        <a:bodyPr/>
        <a:lstStyle/>
        <a:p>
          <a:endParaRPr lang="en-US"/>
        </a:p>
      </dgm:t>
    </dgm:pt>
    <dgm:pt modelId="{D9DD7E01-4743-4022-9B72-B4640DF0713A}" type="sibTrans" cxnId="{AA594D64-FF4B-4C5F-984E-FDC47058A92D}">
      <dgm:prSet/>
      <dgm:spPr/>
      <dgm:t>
        <a:bodyPr/>
        <a:lstStyle/>
        <a:p>
          <a:endParaRPr lang="en-US"/>
        </a:p>
      </dgm:t>
    </dgm:pt>
    <dgm:pt modelId="{6FBE665B-2624-4850-AC49-1283CDBD82C4}" type="pres">
      <dgm:prSet presAssocID="{BB4B9FF9-4A0A-450C-9994-7C48BED6A336}" presName="theList" presStyleCnt="0">
        <dgm:presLayoutVars>
          <dgm:dir/>
          <dgm:animLvl val="lvl"/>
          <dgm:resizeHandles val="exact"/>
        </dgm:presLayoutVars>
      </dgm:prSet>
      <dgm:spPr/>
    </dgm:pt>
    <dgm:pt modelId="{99F6CA13-C9B6-4F5C-81DC-6529DE84C00E}" type="pres">
      <dgm:prSet presAssocID="{7FFFA89B-734A-4550-9EAB-3F3AF3B36261}" presName="compNode" presStyleCnt="0"/>
      <dgm:spPr/>
    </dgm:pt>
    <dgm:pt modelId="{7BC4D9E6-3FB2-4580-B3D4-773FF8A0BD68}" type="pres">
      <dgm:prSet presAssocID="{7FFFA89B-734A-4550-9EAB-3F3AF3B36261}" presName="aNode" presStyleLbl="bgShp" presStyleIdx="0" presStyleCnt="1"/>
      <dgm:spPr/>
    </dgm:pt>
    <dgm:pt modelId="{E91EE817-3E9B-4950-8712-D63727B59372}" type="pres">
      <dgm:prSet presAssocID="{7FFFA89B-734A-4550-9EAB-3F3AF3B36261}" presName="textNode" presStyleLbl="bgShp" presStyleIdx="0" presStyleCnt="1"/>
      <dgm:spPr/>
    </dgm:pt>
    <dgm:pt modelId="{71A4E014-BA75-436D-BB2F-9D0716BD2358}" type="pres">
      <dgm:prSet presAssocID="{7FFFA89B-734A-4550-9EAB-3F3AF3B36261}" presName="compChildNode" presStyleCnt="0"/>
      <dgm:spPr/>
    </dgm:pt>
    <dgm:pt modelId="{ABBD8352-4F0A-42D3-80A0-12BF45E4E2B9}" type="pres">
      <dgm:prSet presAssocID="{7FFFA89B-734A-4550-9EAB-3F3AF3B36261}" presName="theInnerList" presStyleCnt="0"/>
      <dgm:spPr/>
    </dgm:pt>
    <dgm:pt modelId="{D02BDD88-1F1A-422E-8D28-5618B2769611}" type="pres">
      <dgm:prSet presAssocID="{B2AE0F12-A1FE-4CFD-A0C3-FB6A5DFD50F6}" presName="childNode" presStyleLbl="node1" presStyleIdx="0" presStyleCnt="1">
        <dgm:presLayoutVars>
          <dgm:bulletEnabled val="1"/>
        </dgm:presLayoutVars>
      </dgm:prSet>
      <dgm:spPr/>
    </dgm:pt>
  </dgm:ptLst>
  <dgm:cxnLst>
    <dgm:cxn modelId="{4D864400-ECCB-4E27-B863-E40D2B4771B1}" type="presOf" srcId="{B2AE0F12-A1FE-4CFD-A0C3-FB6A5DFD50F6}" destId="{D02BDD88-1F1A-422E-8D28-5618B2769611}" srcOrd="0" destOrd="0" presId="urn:microsoft.com/office/officeart/2005/8/layout/lProcess2"/>
    <dgm:cxn modelId="{AA594D64-FF4B-4C5F-984E-FDC47058A92D}" srcId="{7FFFA89B-734A-4550-9EAB-3F3AF3B36261}" destId="{B2AE0F12-A1FE-4CFD-A0C3-FB6A5DFD50F6}" srcOrd="0" destOrd="0" parTransId="{73CB3BE5-8D3E-463B-B507-9D8E787C6587}" sibTransId="{D9DD7E01-4743-4022-9B72-B4640DF0713A}"/>
    <dgm:cxn modelId="{306E0047-BB44-4334-A15C-97A8C9E1F0DA}" type="presOf" srcId="{7FFFA89B-734A-4550-9EAB-3F3AF3B36261}" destId="{E91EE817-3E9B-4950-8712-D63727B59372}" srcOrd="1" destOrd="0" presId="urn:microsoft.com/office/officeart/2005/8/layout/lProcess2"/>
    <dgm:cxn modelId="{A50A1CB7-17DD-4778-82D9-A2F79F0C7AE7}" type="presOf" srcId="{BB4B9FF9-4A0A-450C-9994-7C48BED6A336}" destId="{6FBE665B-2624-4850-AC49-1283CDBD82C4}" srcOrd="0" destOrd="0" presId="urn:microsoft.com/office/officeart/2005/8/layout/lProcess2"/>
    <dgm:cxn modelId="{887463C2-9B52-4073-A53E-32F168E8AAC8}" type="presOf" srcId="{7FFFA89B-734A-4550-9EAB-3F3AF3B36261}" destId="{7BC4D9E6-3FB2-4580-B3D4-773FF8A0BD68}" srcOrd="0" destOrd="0" presId="urn:microsoft.com/office/officeart/2005/8/layout/lProcess2"/>
    <dgm:cxn modelId="{CB7F35E1-8E8C-4659-BEA2-C083C0389D46}" srcId="{BB4B9FF9-4A0A-450C-9994-7C48BED6A336}" destId="{7FFFA89B-734A-4550-9EAB-3F3AF3B36261}" srcOrd="0" destOrd="0" parTransId="{D11C54C3-AABB-44EE-81A9-63EF6A3739E7}" sibTransId="{23D24EF2-43CB-473C-BBA5-0049AD514726}"/>
    <dgm:cxn modelId="{6F338E3B-A195-4253-961A-8756BB356F37}" type="presParOf" srcId="{6FBE665B-2624-4850-AC49-1283CDBD82C4}" destId="{99F6CA13-C9B6-4F5C-81DC-6529DE84C00E}" srcOrd="0" destOrd="0" presId="urn:microsoft.com/office/officeart/2005/8/layout/lProcess2"/>
    <dgm:cxn modelId="{AF02E540-BDE2-4C17-A9CC-54C0F9FF74FE}" type="presParOf" srcId="{99F6CA13-C9B6-4F5C-81DC-6529DE84C00E}" destId="{7BC4D9E6-3FB2-4580-B3D4-773FF8A0BD68}" srcOrd="0" destOrd="0" presId="urn:microsoft.com/office/officeart/2005/8/layout/lProcess2"/>
    <dgm:cxn modelId="{BFC7F82C-A6F7-45C4-9D55-2ED3331164F7}" type="presParOf" srcId="{99F6CA13-C9B6-4F5C-81DC-6529DE84C00E}" destId="{E91EE817-3E9B-4950-8712-D63727B59372}" srcOrd="1" destOrd="0" presId="urn:microsoft.com/office/officeart/2005/8/layout/lProcess2"/>
    <dgm:cxn modelId="{AABC3442-E523-44B8-9D51-53D819E57458}" type="presParOf" srcId="{99F6CA13-C9B6-4F5C-81DC-6529DE84C00E}" destId="{71A4E014-BA75-436D-BB2F-9D0716BD2358}" srcOrd="2" destOrd="0" presId="urn:microsoft.com/office/officeart/2005/8/layout/lProcess2"/>
    <dgm:cxn modelId="{8D9C8C26-CA69-4F5C-BAC2-085A3ED5F376}" type="presParOf" srcId="{71A4E014-BA75-436D-BB2F-9D0716BD2358}" destId="{ABBD8352-4F0A-42D3-80A0-12BF45E4E2B9}" srcOrd="0" destOrd="0" presId="urn:microsoft.com/office/officeart/2005/8/layout/lProcess2"/>
    <dgm:cxn modelId="{18900AEE-3804-432A-BA4D-1F5E839B77BC}" type="presParOf" srcId="{ABBD8352-4F0A-42D3-80A0-12BF45E4E2B9}" destId="{D02BDD88-1F1A-422E-8D28-5618B2769611}" srcOrd="0" destOrd="0" presId="urn:microsoft.com/office/officeart/2005/8/layout/lProcess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2D63F0E9-B3A5-4967-9098-23ED4B56E222}" type="doc">
      <dgm:prSet loTypeId="urn:microsoft.com/office/officeart/2005/8/layout/target1" loCatId="relationship" qsTypeId="urn:microsoft.com/office/officeart/2005/8/quickstyle/simple1" qsCatId="simple" csTypeId="urn:microsoft.com/office/officeart/2005/8/colors/accent2_2" csCatId="accent2" phldr="1"/>
      <dgm:spPr/>
    </dgm:pt>
    <dgm:pt modelId="{B16C7B81-5245-4B84-AD09-DCC649E96FED}">
      <dgm:prSet phldrT="[Text]"/>
      <dgm:spPr/>
      <dgm:t>
        <a:bodyPr/>
        <a:lstStyle/>
        <a:p>
          <a:r>
            <a:rPr lang="en-US" b="0" cap="none" spc="0" dirty="0">
              <a:ln w="0"/>
              <a:solidFill>
                <a:schemeClr val="tx1"/>
              </a:solidFill>
              <a:effectLst>
                <a:outerShdw blurRad="38100" dist="19050" dir="2700000" algn="tl" rotWithShape="0">
                  <a:schemeClr val="dk1">
                    <a:alpha val="40000"/>
                  </a:schemeClr>
                </a:outerShdw>
              </a:effectLst>
            </a:rPr>
            <a:t>Love Feelings</a:t>
          </a:r>
        </a:p>
      </dgm:t>
    </dgm:pt>
    <dgm:pt modelId="{5B1FD077-54CB-42B2-BB1D-8E300161B84C}" type="parTrans" cxnId="{233D7CED-E024-4205-9122-CCA3C6966C2F}">
      <dgm:prSet/>
      <dgm:spPr/>
      <dgm:t>
        <a:bodyPr/>
        <a:lstStyle/>
        <a:p>
          <a:endParaRPr lang="en-US"/>
        </a:p>
      </dgm:t>
    </dgm:pt>
    <dgm:pt modelId="{C86D1C6D-CD8A-4B59-ABAA-2E75C2F0AE0E}" type="sibTrans" cxnId="{233D7CED-E024-4205-9122-CCA3C6966C2F}">
      <dgm:prSet/>
      <dgm:spPr/>
      <dgm:t>
        <a:bodyPr/>
        <a:lstStyle/>
        <a:p>
          <a:endParaRPr lang="en-US"/>
        </a:p>
      </dgm:t>
    </dgm:pt>
    <dgm:pt modelId="{CA34C9B5-416A-4D4E-A063-C97D4B337B0F}">
      <dgm:prSet phldrT="[Text]"/>
      <dgm:spPr/>
      <dgm:t>
        <a:bodyPr/>
        <a:lstStyle/>
        <a:p>
          <a:r>
            <a:rPr lang="en-US" dirty="0"/>
            <a:t>Love Values</a:t>
          </a:r>
        </a:p>
      </dgm:t>
    </dgm:pt>
    <dgm:pt modelId="{19C134C0-6684-47BC-8C20-BA77B0369F10}" type="parTrans" cxnId="{A62B7D4D-8A4E-41FD-8D56-E449496D8AA6}">
      <dgm:prSet/>
      <dgm:spPr/>
      <dgm:t>
        <a:bodyPr/>
        <a:lstStyle/>
        <a:p>
          <a:endParaRPr lang="en-US"/>
        </a:p>
      </dgm:t>
    </dgm:pt>
    <dgm:pt modelId="{7FACB465-874E-49E4-B10C-D4262D1B5B53}" type="sibTrans" cxnId="{A62B7D4D-8A4E-41FD-8D56-E449496D8AA6}">
      <dgm:prSet/>
      <dgm:spPr/>
      <dgm:t>
        <a:bodyPr/>
        <a:lstStyle/>
        <a:p>
          <a:endParaRPr lang="en-US"/>
        </a:p>
      </dgm:t>
    </dgm:pt>
    <dgm:pt modelId="{CC6A9880-BF0A-49AF-AD94-7080A820837A}" type="pres">
      <dgm:prSet presAssocID="{2D63F0E9-B3A5-4967-9098-23ED4B56E222}" presName="composite" presStyleCnt="0">
        <dgm:presLayoutVars>
          <dgm:chMax val="5"/>
          <dgm:dir/>
          <dgm:resizeHandles val="exact"/>
        </dgm:presLayoutVars>
      </dgm:prSet>
      <dgm:spPr/>
    </dgm:pt>
    <dgm:pt modelId="{2C5C7B98-5AC4-41FE-81B4-F24485CC2688}" type="pres">
      <dgm:prSet presAssocID="{B16C7B81-5245-4B84-AD09-DCC649E96FED}" presName="circle1" presStyleLbl="lnNode1" presStyleIdx="0" presStyleCnt="2"/>
      <dgm:spPr/>
    </dgm:pt>
    <dgm:pt modelId="{92047D50-9E83-4B05-9F50-5F69BFA3C645}" type="pres">
      <dgm:prSet presAssocID="{B16C7B81-5245-4B84-AD09-DCC649E96FED}" presName="text1" presStyleLbl="revTx" presStyleIdx="0" presStyleCnt="2">
        <dgm:presLayoutVars>
          <dgm:bulletEnabled val="1"/>
        </dgm:presLayoutVars>
      </dgm:prSet>
      <dgm:spPr/>
    </dgm:pt>
    <dgm:pt modelId="{38D8DC4B-CCC3-46E9-8C1D-322172FB4DB2}" type="pres">
      <dgm:prSet presAssocID="{B16C7B81-5245-4B84-AD09-DCC649E96FED}" presName="line1" presStyleLbl="callout" presStyleIdx="0" presStyleCnt="4"/>
      <dgm:spPr/>
    </dgm:pt>
    <dgm:pt modelId="{01A5617A-95F8-40B3-BCD0-3FC6D7EAA5ED}" type="pres">
      <dgm:prSet presAssocID="{B16C7B81-5245-4B84-AD09-DCC649E96FED}" presName="d1" presStyleLbl="callout" presStyleIdx="1" presStyleCnt="4"/>
      <dgm:spPr/>
    </dgm:pt>
    <dgm:pt modelId="{6B836A7F-A88D-4F77-B965-DFD6C6C1CAF2}" type="pres">
      <dgm:prSet presAssocID="{CA34C9B5-416A-4D4E-A063-C97D4B337B0F}" presName="circle2" presStyleLbl="lnNode1" presStyleIdx="1" presStyleCnt="2"/>
      <dgm:spPr/>
    </dgm:pt>
    <dgm:pt modelId="{EE94EF1D-3823-4FE5-B7FC-9AEA5334C4D5}" type="pres">
      <dgm:prSet presAssocID="{CA34C9B5-416A-4D4E-A063-C97D4B337B0F}" presName="text2" presStyleLbl="revTx" presStyleIdx="1" presStyleCnt="2">
        <dgm:presLayoutVars>
          <dgm:bulletEnabled val="1"/>
        </dgm:presLayoutVars>
      </dgm:prSet>
      <dgm:spPr/>
    </dgm:pt>
    <dgm:pt modelId="{FC7BCD58-FBFB-48D0-A6E0-6833EF47C9E7}" type="pres">
      <dgm:prSet presAssocID="{CA34C9B5-416A-4D4E-A063-C97D4B337B0F}" presName="line2" presStyleLbl="callout" presStyleIdx="2" presStyleCnt="4"/>
      <dgm:spPr/>
    </dgm:pt>
    <dgm:pt modelId="{5B68B9A9-CAB2-4BAF-B322-B494A454ECA6}" type="pres">
      <dgm:prSet presAssocID="{CA34C9B5-416A-4D4E-A063-C97D4B337B0F}" presName="d2" presStyleLbl="callout" presStyleIdx="3" presStyleCnt="4"/>
      <dgm:spPr/>
    </dgm:pt>
  </dgm:ptLst>
  <dgm:cxnLst>
    <dgm:cxn modelId="{A3DD730E-6D9E-4983-8E08-EFFB1C725DCE}" type="presOf" srcId="{B16C7B81-5245-4B84-AD09-DCC649E96FED}" destId="{92047D50-9E83-4B05-9F50-5F69BFA3C645}" srcOrd="0" destOrd="0" presId="urn:microsoft.com/office/officeart/2005/8/layout/target1"/>
    <dgm:cxn modelId="{B5C5940F-19CD-4D1F-8B81-1A9FC6442D5E}" type="presOf" srcId="{2D63F0E9-B3A5-4967-9098-23ED4B56E222}" destId="{CC6A9880-BF0A-49AF-AD94-7080A820837A}" srcOrd="0" destOrd="0" presId="urn:microsoft.com/office/officeart/2005/8/layout/target1"/>
    <dgm:cxn modelId="{A62B7D4D-8A4E-41FD-8D56-E449496D8AA6}" srcId="{2D63F0E9-B3A5-4967-9098-23ED4B56E222}" destId="{CA34C9B5-416A-4D4E-A063-C97D4B337B0F}" srcOrd="1" destOrd="0" parTransId="{19C134C0-6684-47BC-8C20-BA77B0369F10}" sibTransId="{7FACB465-874E-49E4-B10C-D4262D1B5B53}"/>
    <dgm:cxn modelId="{D27B99C8-FE0F-47FA-8724-FB420DE58FF9}" type="presOf" srcId="{CA34C9B5-416A-4D4E-A063-C97D4B337B0F}" destId="{EE94EF1D-3823-4FE5-B7FC-9AEA5334C4D5}" srcOrd="0" destOrd="0" presId="urn:microsoft.com/office/officeart/2005/8/layout/target1"/>
    <dgm:cxn modelId="{233D7CED-E024-4205-9122-CCA3C6966C2F}" srcId="{2D63F0E9-B3A5-4967-9098-23ED4B56E222}" destId="{B16C7B81-5245-4B84-AD09-DCC649E96FED}" srcOrd="0" destOrd="0" parTransId="{5B1FD077-54CB-42B2-BB1D-8E300161B84C}" sibTransId="{C86D1C6D-CD8A-4B59-ABAA-2E75C2F0AE0E}"/>
    <dgm:cxn modelId="{8DD99F85-A44F-45F4-8211-A4512408F4C8}" type="presParOf" srcId="{CC6A9880-BF0A-49AF-AD94-7080A820837A}" destId="{2C5C7B98-5AC4-41FE-81B4-F24485CC2688}" srcOrd="0" destOrd="0" presId="urn:microsoft.com/office/officeart/2005/8/layout/target1"/>
    <dgm:cxn modelId="{DCECA731-B1B2-4588-B6AA-7209E22A9663}" type="presParOf" srcId="{CC6A9880-BF0A-49AF-AD94-7080A820837A}" destId="{92047D50-9E83-4B05-9F50-5F69BFA3C645}" srcOrd="1" destOrd="0" presId="urn:microsoft.com/office/officeart/2005/8/layout/target1"/>
    <dgm:cxn modelId="{9D5821E1-8306-4A6B-817C-DB80D6283A66}" type="presParOf" srcId="{CC6A9880-BF0A-49AF-AD94-7080A820837A}" destId="{38D8DC4B-CCC3-46E9-8C1D-322172FB4DB2}" srcOrd="2" destOrd="0" presId="urn:microsoft.com/office/officeart/2005/8/layout/target1"/>
    <dgm:cxn modelId="{D38099C8-4504-4D94-A1FB-4B71B99E6EA2}" type="presParOf" srcId="{CC6A9880-BF0A-49AF-AD94-7080A820837A}" destId="{01A5617A-95F8-40B3-BCD0-3FC6D7EAA5ED}" srcOrd="3" destOrd="0" presId="urn:microsoft.com/office/officeart/2005/8/layout/target1"/>
    <dgm:cxn modelId="{9387C645-C868-40AD-AEC8-3EF7803CF935}" type="presParOf" srcId="{CC6A9880-BF0A-49AF-AD94-7080A820837A}" destId="{6B836A7F-A88D-4F77-B965-DFD6C6C1CAF2}" srcOrd="4" destOrd="0" presId="urn:microsoft.com/office/officeart/2005/8/layout/target1"/>
    <dgm:cxn modelId="{C6F230A2-020E-41DB-B3C3-2A40C7A412CB}" type="presParOf" srcId="{CC6A9880-BF0A-49AF-AD94-7080A820837A}" destId="{EE94EF1D-3823-4FE5-B7FC-9AEA5334C4D5}" srcOrd="5" destOrd="0" presId="urn:microsoft.com/office/officeart/2005/8/layout/target1"/>
    <dgm:cxn modelId="{2A3659C1-0E94-44CE-BDF8-8F9F56A14913}" type="presParOf" srcId="{CC6A9880-BF0A-49AF-AD94-7080A820837A}" destId="{FC7BCD58-FBFB-48D0-A6E0-6833EF47C9E7}" srcOrd="6" destOrd="0" presId="urn:microsoft.com/office/officeart/2005/8/layout/target1"/>
    <dgm:cxn modelId="{1EAA793E-36DA-42F8-B972-AECD5EFB1AD5}" type="presParOf" srcId="{CC6A9880-BF0A-49AF-AD94-7080A820837A}" destId="{5B68B9A9-CAB2-4BAF-B322-B494A454ECA6}" srcOrd="7" destOrd="0" presId="urn:microsoft.com/office/officeart/2005/8/layout/target1"/>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CC2E740B-E9A7-4BA3-A1D9-A0704D8A0ADC}" type="doc">
      <dgm:prSet loTypeId="urn:microsoft.com/office/officeart/2005/8/layout/process1" loCatId="process" qsTypeId="urn:microsoft.com/office/officeart/2005/8/quickstyle/simple1" qsCatId="simple" csTypeId="urn:microsoft.com/office/officeart/2005/8/colors/accent2_2" csCatId="accent2" phldr="1"/>
      <dgm:spPr/>
    </dgm:pt>
    <dgm:pt modelId="{343EE821-D825-49B5-929A-054A77E6C773}">
      <dgm:prSet phldrT="[Text]"/>
      <dgm:spPr/>
      <dgm:t>
        <a:bodyPr/>
        <a:lstStyle/>
        <a:p>
          <a:r>
            <a:rPr lang="en-US" dirty="0"/>
            <a:t>Basic Maturity</a:t>
          </a:r>
        </a:p>
      </dgm:t>
    </dgm:pt>
    <dgm:pt modelId="{841309DD-B047-4D58-BF9D-0D1001F6594E}" type="parTrans" cxnId="{498BB27E-F1DC-4454-B5F6-333554DA5064}">
      <dgm:prSet/>
      <dgm:spPr/>
      <dgm:t>
        <a:bodyPr/>
        <a:lstStyle/>
        <a:p>
          <a:endParaRPr lang="en-US"/>
        </a:p>
      </dgm:t>
    </dgm:pt>
    <dgm:pt modelId="{936CDD25-0E47-44F0-9247-77ACC78D4589}" type="sibTrans" cxnId="{498BB27E-F1DC-4454-B5F6-333554DA5064}">
      <dgm:prSet/>
      <dgm:spPr/>
      <dgm:t>
        <a:bodyPr/>
        <a:lstStyle/>
        <a:p>
          <a:endParaRPr lang="en-US"/>
        </a:p>
      </dgm:t>
    </dgm:pt>
    <dgm:pt modelId="{C2A8B234-90B8-4138-8C3B-13935FD1F2FD}">
      <dgm:prSet phldrT="[Text]"/>
      <dgm:spPr/>
      <dgm:t>
        <a:bodyPr/>
        <a:lstStyle/>
        <a:p>
          <a:r>
            <a:rPr lang="en-US" dirty="0"/>
            <a:t>Spiritual Maturity</a:t>
          </a:r>
        </a:p>
      </dgm:t>
    </dgm:pt>
    <dgm:pt modelId="{F137BBB8-EAA6-4474-B906-49D146310AE6}" type="parTrans" cxnId="{719D04CD-D8A2-427D-A78D-6E703D23A908}">
      <dgm:prSet/>
      <dgm:spPr/>
      <dgm:t>
        <a:bodyPr/>
        <a:lstStyle/>
        <a:p>
          <a:endParaRPr lang="en-US"/>
        </a:p>
      </dgm:t>
    </dgm:pt>
    <dgm:pt modelId="{53331383-A099-46C6-8497-02C42201F260}" type="sibTrans" cxnId="{719D04CD-D8A2-427D-A78D-6E703D23A908}">
      <dgm:prSet/>
      <dgm:spPr/>
      <dgm:t>
        <a:bodyPr/>
        <a:lstStyle/>
        <a:p>
          <a:endParaRPr lang="en-US"/>
        </a:p>
      </dgm:t>
    </dgm:pt>
    <dgm:pt modelId="{DB08E82A-7B1B-4DCC-B963-0F9DD362A6B3}" type="pres">
      <dgm:prSet presAssocID="{CC2E740B-E9A7-4BA3-A1D9-A0704D8A0ADC}" presName="Name0" presStyleCnt="0">
        <dgm:presLayoutVars>
          <dgm:dir/>
          <dgm:resizeHandles val="exact"/>
        </dgm:presLayoutVars>
      </dgm:prSet>
      <dgm:spPr/>
    </dgm:pt>
    <dgm:pt modelId="{60A87175-FF64-4B8A-A04D-36A025D6AAE9}" type="pres">
      <dgm:prSet presAssocID="{343EE821-D825-49B5-929A-054A77E6C773}" presName="node" presStyleLbl="node1" presStyleIdx="0" presStyleCnt="2">
        <dgm:presLayoutVars>
          <dgm:bulletEnabled val="1"/>
        </dgm:presLayoutVars>
      </dgm:prSet>
      <dgm:spPr/>
    </dgm:pt>
    <dgm:pt modelId="{248B56AC-7B36-4B32-86DC-6B010808B064}" type="pres">
      <dgm:prSet presAssocID="{936CDD25-0E47-44F0-9247-77ACC78D4589}" presName="sibTrans" presStyleLbl="sibTrans2D1" presStyleIdx="0" presStyleCnt="1" custScaleX="188267"/>
      <dgm:spPr>
        <a:prstGeom prst="leftRightArrow">
          <a:avLst/>
        </a:prstGeom>
      </dgm:spPr>
    </dgm:pt>
    <dgm:pt modelId="{E0C681E2-DB2D-4EB8-B6F3-8ED87218CA9A}" type="pres">
      <dgm:prSet presAssocID="{936CDD25-0E47-44F0-9247-77ACC78D4589}" presName="connectorText" presStyleLbl="sibTrans2D1" presStyleIdx="0" presStyleCnt="1"/>
      <dgm:spPr/>
    </dgm:pt>
    <dgm:pt modelId="{93B52C71-A3A4-4DC6-943E-CE1E0A323BEB}" type="pres">
      <dgm:prSet presAssocID="{C2A8B234-90B8-4138-8C3B-13935FD1F2FD}" presName="node" presStyleLbl="node1" presStyleIdx="1" presStyleCnt="2">
        <dgm:presLayoutVars>
          <dgm:bulletEnabled val="1"/>
        </dgm:presLayoutVars>
      </dgm:prSet>
      <dgm:spPr/>
    </dgm:pt>
  </dgm:ptLst>
  <dgm:cxnLst>
    <dgm:cxn modelId="{5693CF6D-F3D8-4E24-94D2-CF20F2928BE8}" type="presOf" srcId="{936CDD25-0E47-44F0-9247-77ACC78D4589}" destId="{248B56AC-7B36-4B32-86DC-6B010808B064}" srcOrd="0" destOrd="0" presId="urn:microsoft.com/office/officeart/2005/8/layout/process1"/>
    <dgm:cxn modelId="{FB696659-03A9-47A5-B712-1149F8E8321B}" type="presOf" srcId="{343EE821-D825-49B5-929A-054A77E6C773}" destId="{60A87175-FF64-4B8A-A04D-36A025D6AAE9}" srcOrd="0" destOrd="0" presId="urn:microsoft.com/office/officeart/2005/8/layout/process1"/>
    <dgm:cxn modelId="{498BB27E-F1DC-4454-B5F6-333554DA5064}" srcId="{CC2E740B-E9A7-4BA3-A1D9-A0704D8A0ADC}" destId="{343EE821-D825-49B5-929A-054A77E6C773}" srcOrd="0" destOrd="0" parTransId="{841309DD-B047-4D58-BF9D-0D1001F6594E}" sibTransId="{936CDD25-0E47-44F0-9247-77ACC78D4589}"/>
    <dgm:cxn modelId="{719D04CD-D8A2-427D-A78D-6E703D23A908}" srcId="{CC2E740B-E9A7-4BA3-A1D9-A0704D8A0ADC}" destId="{C2A8B234-90B8-4138-8C3B-13935FD1F2FD}" srcOrd="1" destOrd="0" parTransId="{F137BBB8-EAA6-4474-B906-49D146310AE6}" sibTransId="{53331383-A099-46C6-8497-02C42201F260}"/>
    <dgm:cxn modelId="{A365B3D1-81DD-4523-99AA-3D7587F7A3DA}" type="presOf" srcId="{C2A8B234-90B8-4138-8C3B-13935FD1F2FD}" destId="{93B52C71-A3A4-4DC6-943E-CE1E0A323BEB}" srcOrd="0" destOrd="0" presId="urn:microsoft.com/office/officeart/2005/8/layout/process1"/>
    <dgm:cxn modelId="{034BDEDB-6CE0-4581-87CE-D274CF343354}" type="presOf" srcId="{CC2E740B-E9A7-4BA3-A1D9-A0704D8A0ADC}" destId="{DB08E82A-7B1B-4DCC-B963-0F9DD362A6B3}" srcOrd="0" destOrd="0" presId="urn:microsoft.com/office/officeart/2005/8/layout/process1"/>
    <dgm:cxn modelId="{0DC342FA-677C-4CD1-8DD5-E55FEC63BDA8}" type="presOf" srcId="{936CDD25-0E47-44F0-9247-77ACC78D4589}" destId="{E0C681E2-DB2D-4EB8-B6F3-8ED87218CA9A}" srcOrd="1" destOrd="0" presId="urn:microsoft.com/office/officeart/2005/8/layout/process1"/>
    <dgm:cxn modelId="{4FAC91F9-D8FF-4E60-8264-22E3A741106C}" type="presParOf" srcId="{DB08E82A-7B1B-4DCC-B963-0F9DD362A6B3}" destId="{60A87175-FF64-4B8A-A04D-36A025D6AAE9}" srcOrd="0" destOrd="0" presId="urn:microsoft.com/office/officeart/2005/8/layout/process1"/>
    <dgm:cxn modelId="{74A16B01-FE2F-4163-A9EF-AA4080628179}" type="presParOf" srcId="{DB08E82A-7B1B-4DCC-B963-0F9DD362A6B3}" destId="{248B56AC-7B36-4B32-86DC-6B010808B064}" srcOrd="1" destOrd="0" presId="urn:microsoft.com/office/officeart/2005/8/layout/process1"/>
    <dgm:cxn modelId="{2BCB11EB-0552-4DF7-A05E-022B19E82D10}" type="presParOf" srcId="{248B56AC-7B36-4B32-86DC-6B010808B064}" destId="{E0C681E2-DB2D-4EB8-B6F3-8ED87218CA9A}" srcOrd="0" destOrd="0" presId="urn:microsoft.com/office/officeart/2005/8/layout/process1"/>
    <dgm:cxn modelId="{0353F44E-139D-4274-A7AA-C40F2A4B3D35}" type="presParOf" srcId="{DB08E82A-7B1B-4DCC-B963-0F9DD362A6B3}" destId="{93B52C71-A3A4-4DC6-943E-CE1E0A323BEB}" srcOrd="2" destOrd="0" presId="urn:microsoft.com/office/officeart/2005/8/layout/process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A765C13-62AD-4507-85FF-7C0F399A8C50}" type="doc">
      <dgm:prSet loTypeId="urn:microsoft.com/office/officeart/2005/8/layout/vList2" loCatId="list" qsTypeId="urn:microsoft.com/office/officeart/2005/8/quickstyle/3d4" qsCatId="3D" csTypeId="urn:microsoft.com/office/officeart/2005/8/colors/accent1_2" csCatId="accent1" phldr="1"/>
      <dgm:spPr/>
      <dgm:t>
        <a:bodyPr/>
        <a:lstStyle/>
        <a:p>
          <a:endParaRPr lang="en-US"/>
        </a:p>
      </dgm:t>
    </dgm:pt>
    <dgm:pt modelId="{3D840ACB-A925-49B9-B314-286DC06048D6}">
      <dgm:prSet/>
      <dgm:spPr/>
      <dgm:t>
        <a:bodyPr/>
        <a:lstStyle/>
        <a:p>
          <a:r>
            <a:rPr lang="en-US" baseline="0" dirty="0"/>
            <a:t>“Evil” (κα</a:t>
          </a:r>
          <a:r>
            <a:rPr lang="en-US" baseline="0" dirty="0" err="1"/>
            <a:t>κός</a:t>
          </a:r>
          <a:r>
            <a:rPr lang="en-US" baseline="0" dirty="0"/>
            <a:t>) is:</a:t>
          </a:r>
          <a:endParaRPr lang="en-US" dirty="0"/>
        </a:p>
      </dgm:t>
    </dgm:pt>
    <dgm:pt modelId="{27914FD1-99B3-4F10-8061-756D2EEBD626}" type="parTrans" cxnId="{AD5F784C-EEE2-4021-AC13-F7BEABFACF0A}">
      <dgm:prSet/>
      <dgm:spPr/>
      <dgm:t>
        <a:bodyPr/>
        <a:lstStyle/>
        <a:p>
          <a:endParaRPr lang="en-US"/>
        </a:p>
      </dgm:t>
    </dgm:pt>
    <dgm:pt modelId="{A9A4647B-EDD4-43CA-BA80-00F832203790}" type="sibTrans" cxnId="{AD5F784C-EEE2-4021-AC13-F7BEABFACF0A}">
      <dgm:prSet/>
      <dgm:spPr/>
      <dgm:t>
        <a:bodyPr/>
        <a:lstStyle/>
        <a:p>
          <a:endParaRPr lang="en-US"/>
        </a:p>
      </dgm:t>
    </dgm:pt>
    <dgm:pt modelId="{0C809C24-3440-414F-AEC3-BDFDAE1D0C30}">
      <dgm:prSet/>
      <dgm:spPr/>
      <dgm:t>
        <a:bodyPr/>
        <a:lstStyle/>
        <a:p>
          <a:r>
            <a:rPr lang="en-US" baseline="0" dirty="0"/>
            <a:t>Worthless, Sick, Depraved, Injurious, Vicious, Ravenous…</a:t>
          </a:r>
          <a:endParaRPr lang="en-US" dirty="0"/>
        </a:p>
      </dgm:t>
    </dgm:pt>
    <dgm:pt modelId="{C6562DDC-781B-4E6E-A7EF-A0D8228C863C}" type="parTrans" cxnId="{415DD244-50E4-4B3E-A5A1-A9F2A39E2191}">
      <dgm:prSet/>
      <dgm:spPr/>
      <dgm:t>
        <a:bodyPr/>
        <a:lstStyle/>
        <a:p>
          <a:endParaRPr lang="en-US"/>
        </a:p>
      </dgm:t>
    </dgm:pt>
    <dgm:pt modelId="{D5DEA536-3C99-4E0A-95E1-DACDEDEE77FD}" type="sibTrans" cxnId="{415DD244-50E4-4B3E-A5A1-A9F2A39E2191}">
      <dgm:prSet/>
      <dgm:spPr/>
      <dgm:t>
        <a:bodyPr/>
        <a:lstStyle/>
        <a:p>
          <a:endParaRPr lang="en-US"/>
        </a:p>
      </dgm:t>
    </dgm:pt>
    <dgm:pt modelId="{E3E92626-93FD-4AFF-BF99-14A20633873F}">
      <dgm:prSet/>
      <dgm:spPr/>
      <dgm:t>
        <a:bodyPr/>
        <a:lstStyle/>
        <a:p>
          <a:r>
            <a:rPr lang="en-US" u="sng" baseline="0" dirty="0"/>
            <a:t>NOT an entity</a:t>
          </a:r>
          <a:r>
            <a:rPr lang="en-US" baseline="0" dirty="0"/>
            <a:t>; provides no understand of “good”</a:t>
          </a:r>
          <a:endParaRPr lang="en-US" dirty="0"/>
        </a:p>
      </dgm:t>
    </dgm:pt>
    <dgm:pt modelId="{78CA6263-CB50-49E3-8778-64DDD91326A3}" type="parTrans" cxnId="{310809E1-16B4-46E6-AD6D-4E6EDB0BCF4E}">
      <dgm:prSet/>
      <dgm:spPr/>
      <dgm:t>
        <a:bodyPr/>
        <a:lstStyle/>
        <a:p>
          <a:endParaRPr lang="en-US"/>
        </a:p>
      </dgm:t>
    </dgm:pt>
    <dgm:pt modelId="{96077E4C-45EE-4424-AA06-64BE3B38ED4F}" type="sibTrans" cxnId="{310809E1-16B4-46E6-AD6D-4E6EDB0BCF4E}">
      <dgm:prSet/>
      <dgm:spPr/>
      <dgm:t>
        <a:bodyPr/>
        <a:lstStyle/>
        <a:p>
          <a:endParaRPr lang="en-US"/>
        </a:p>
      </dgm:t>
    </dgm:pt>
    <dgm:pt modelId="{FC2C306A-2EE9-4F38-AA9A-3B5B8BF123F3}" type="pres">
      <dgm:prSet presAssocID="{CA765C13-62AD-4507-85FF-7C0F399A8C50}" presName="linear" presStyleCnt="0">
        <dgm:presLayoutVars>
          <dgm:animLvl val="lvl"/>
          <dgm:resizeHandles val="exact"/>
        </dgm:presLayoutVars>
      </dgm:prSet>
      <dgm:spPr/>
    </dgm:pt>
    <dgm:pt modelId="{69147281-3D24-4EE1-8179-B71AD22B2E1D}" type="pres">
      <dgm:prSet presAssocID="{3D840ACB-A925-49B9-B314-286DC06048D6}" presName="parentText" presStyleLbl="node1" presStyleIdx="0" presStyleCnt="1">
        <dgm:presLayoutVars>
          <dgm:chMax val="0"/>
          <dgm:bulletEnabled val="1"/>
        </dgm:presLayoutVars>
      </dgm:prSet>
      <dgm:spPr/>
    </dgm:pt>
    <dgm:pt modelId="{F884458B-B894-4407-BA94-2FA244D58A7A}" type="pres">
      <dgm:prSet presAssocID="{3D840ACB-A925-49B9-B314-286DC06048D6}" presName="childText" presStyleLbl="revTx" presStyleIdx="0" presStyleCnt="1">
        <dgm:presLayoutVars>
          <dgm:bulletEnabled val="1"/>
        </dgm:presLayoutVars>
      </dgm:prSet>
      <dgm:spPr/>
    </dgm:pt>
  </dgm:ptLst>
  <dgm:cxnLst>
    <dgm:cxn modelId="{30B5D441-AADF-4EED-8080-9A67D41AA6D6}" type="presOf" srcId="{0C809C24-3440-414F-AEC3-BDFDAE1D0C30}" destId="{F884458B-B894-4407-BA94-2FA244D58A7A}" srcOrd="0" destOrd="0" presId="urn:microsoft.com/office/officeart/2005/8/layout/vList2"/>
    <dgm:cxn modelId="{415DD244-50E4-4B3E-A5A1-A9F2A39E2191}" srcId="{3D840ACB-A925-49B9-B314-286DC06048D6}" destId="{0C809C24-3440-414F-AEC3-BDFDAE1D0C30}" srcOrd="0" destOrd="0" parTransId="{C6562DDC-781B-4E6E-A7EF-A0D8228C863C}" sibTransId="{D5DEA536-3C99-4E0A-95E1-DACDEDEE77FD}"/>
    <dgm:cxn modelId="{AD5F784C-EEE2-4021-AC13-F7BEABFACF0A}" srcId="{CA765C13-62AD-4507-85FF-7C0F399A8C50}" destId="{3D840ACB-A925-49B9-B314-286DC06048D6}" srcOrd="0" destOrd="0" parTransId="{27914FD1-99B3-4F10-8061-756D2EEBD626}" sibTransId="{A9A4647B-EDD4-43CA-BA80-00F832203790}"/>
    <dgm:cxn modelId="{3B4BA350-4FA5-4B55-A2EE-1C5B6F751943}" type="presOf" srcId="{CA765C13-62AD-4507-85FF-7C0F399A8C50}" destId="{FC2C306A-2EE9-4F38-AA9A-3B5B8BF123F3}" srcOrd="0" destOrd="0" presId="urn:microsoft.com/office/officeart/2005/8/layout/vList2"/>
    <dgm:cxn modelId="{539B15B8-8B42-47E1-89BC-18F6AE3DEEF0}" type="presOf" srcId="{E3E92626-93FD-4AFF-BF99-14A20633873F}" destId="{F884458B-B894-4407-BA94-2FA244D58A7A}" srcOrd="0" destOrd="1" presId="urn:microsoft.com/office/officeart/2005/8/layout/vList2"/>
    <dgm:cxn modelId="{B9E513D7-A489-49CF-81EF-3D95BDBDDBFF}" type="presOf" srcId="{3D840ACB-A925-49B9-B314-286DC06048D6}" destId="{69147281-3D24-4EE1-8179-B71AD22B2E1D}" srcOrd="0" destOrd="0" presId="urn:microsoft.com/office/officeart/2005/8/layout/vList2"/>
    <dgm:cxn modelId="{310809E1-16B4-46E6-AD6D-4E6EDB0BCF4E}" srcId="{3D840ACB-A925-49B9-B314-286DC06048D6}" destId="{E3E92626-93FD-4AFF-BF99-14A20633873F}" srcOrd="1" destOrd="0" parTransId="{78CA6263-CB50-49E3-8778-64DDD91326A3}" sibTransId="{96077E4C-45EE-4424-AA06-64BE3B38ED4F}"/>
    <dgm:cxn modelId="{12D9E9F1-5A1E-4546-B3B4-0B35C57AF64B}" type="presParOf" srcId="{FC2C306A-2EE9-4F38-AA9A-3B5B8BF123F3}" destId="{69147281-3D24-4EE1-8179-B71AD22B2E1D}" srcOrd="0" destOrd="0" presId="urn:microsoft.com/office/officeart/2005/8/layout/vList2"/>
    <dgm:cxn modelId="{13C7A7FE-5A44-4BC9-91A2-8189616DD037}" type="presParOf" srcId="{FC2C306A-2EE9-4F38-AA9A-3B5B8BF123F3}" destId="{F884458B-B894-4407-BA94-2FA244D58A7A}" srcOrd="1"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74CA4F2-5CE3-4978-93AD-81A77FFF2179}" type="doc">
      <dgm:prSet loTypeId="urn:microsoft.com/office/officeart/2011/layout/Picture Frame" loCatId="picture" qsTypeId="urn:microsoft.com/office/officeart/2005/8/quickstyle/simple1" qsCatId="simple" csTypeId="urn:microsoft.com/office/officeart/2005/8/colors/accent1_2" csCatId="accent1" phldr="1"/>
      <dgm:spPr/>
      <dgm:t>
        <a:bodyPr/>
        <a:lstStyle/>
        <a:p>
          <a:endParaRPr lang="en-US"/>
        </a:p>
      </dgm:t>
    </dgm:pt>
    <dgm:pt modelId="{602B7EB1-DE68-4497-B60F-ABD9A99900F1}">
      <dgm:prSet phldrT="[Text]"/>
      <dgm:spPr/>
      <dgm:t>
        <a:bodyPr/>
        <a:lstStyle/>
        <a:p>
          <a:r>
            <a:rPr lang="en-US" dirty="0"/>
            <a:t>Excellence</a:t>
          </a:r>
        </a:p>
      </dgm:t>
    </dgm:pt>
    <dgm:pt modelId="{CA37E39E-C596-403D-90EA-6AF6CE02F1B7}" type="parTrans" cxnId="{64531023-15FA-498D-A437-03DBB14C84B6}">
      <dgm:prSet/>
      <dgm:spPr/>
      <dgm:t>
        <a:bodyPr/>
        <a:lstStyle/>
        <a:p>
          <a:endParaRPr lang="en-US"/>
        </a:p>
      </dgm:t>
    </dgm:pt>
    <dgm:pt modelId="{8C95766C-5C45-47DB-8D09-72538ED41582}" type="sibTrans" cxnId="{64531023-15FA-498D-A437-03DBB14C84B6}">
      <dgm:prSet/>
      <dgm:spPr/>
      <dgm:t>
        <a:bodyPr/>
        <a:lstStyle/>
        <a:p>
          <a:endParaRPr lang="en-US"/>
        </a:p>
      </dgm:t>
    </dgm:pt>
    <dgm:pt modelId="{0018AEA9-3F75-41D0-9F6C-6D8581353A73}">
      <dgm:prSet phldrT="[Text]"/>
      <dgm:spPr/>
      <dgm:t>
        <a:bodyPr/>
        <a:lstStyle/>
        <a:p>
          <a:r>
            <a:rPr lang="en-US" dirty="0"/>
            <a:t>Decay</a:t>
          </a:r>
        </a:p>
      </dgm:t>
    </dgm:pt>
    <dgm:pt modelId="{B7DA9740-5AEF-44F1-B608-3BC1B19385B0}" type="parTrans" cxnId="{1B972DF8-15F9-4470-B003-C3FAA8661749}">
      <dgm:prSet/>
      <dgm:spPr/>
      <dgm:t>
        <a:bodyPr/>
        <a:lstStyle/>
        <a:p>
          <a:endParaRPr lang="en-US"/>
        </a:p>
      </dgm:t>
    </dgm:pt>
    <dgm:pt modelId="{61E60680-DA27-4BF2-B070-0EE43A451553}" type="sibTrans" cxnId="{1B972DF8-15F9-4470-B003-C3FAA8661749}">
      <dgm:prSet/>
      <dgm:spPr/>
      <dgm:t>
        <a:bodyPr/>
        <a:lstStyle/>
        <a:p>
          <a:endParaRPr lang="en-US"/>
        </a:p>
      </dgm:t>
    </dgm:pt>
    <dgm:pt modelId="{7E2C923D-464B-42A6-BF65-AB08CCFC3186}" type="pres">
      <dgm:prSet presAssocID="{474CA4F2-5CE3-4978-93AD-81A77FFF2179}" presName="Name0" presStyleCnt="0">
        <dgm:presLayoutVars>
          <dgm:chMax/>
          <dgm:chPref/>
          <dgm:dir/>
        </dgm:presLayoutVars>
      </dgm:prSet>
      <dgm:spPr/>
    </dgm:pt>
    <dgm:pt modelId="{2A8BCF12-5F41-41E3-ACA7-6C65EF3174E0}" type="pres">
      <dgm:prSet presAssocID="{602B7EB1-DE68-4497-B60F-ABD9A99900F1}" presName="composite" presStyleCnt="0"/>
      <dgm:spPr/>
    </dgm:pt>
    <dgm:pt modelId="{8C8639C7-4D2F-4B54-8903-D9C6D28A4C74}" type="pres">
      <dgm:prSet presAssocID="{602B7EB1-DE68-4497-B60F-ABD9A99900F1}" presName="ParentText" presStyleLbl="revTx" presStyleIdx="0" presStyleCnt="2">
        <dgm:presLayoutVars>
          <dgm:chMax val="0"/>
          <dgm:chPref val="0"/>
          <dgm:bulletEnabled val="1"/>
        </dgm:presLayoutVars>
      </dgm:prSet>
      <dgm:spPr/>
    </dgm:pt>
    <dgm:pt modelId="{FB6AFBF0-5206-4BF8-9438-696EB23025D0}" type="pres">
      <dgm:prSet presAssocID="{602B7EB1-DE68-4497-B60F-ABD9A99900F1}" presName="Accent1" presStyleLbl="parChTrans1D1" presStyleIdx="0" presStyleCnt="2"/>
      <dgm:spPr/>
    </dgm:pt>
    <dgm:pt modelId="{6AFBB710-6EBE-4930-AC66-6C47437E53E3}" type="pres">
      <dgm:prSet presAssocID="{602B7EB1-DE68-4497-B60F-ABD9A99900F1}" presName="Image" presStyleLbl="alignImgPlace1" presStyleIdx="0" presStyleCnt="2"/>
      <dgm:spPr>
        <a:blipFill rotWithShape="1">
          <a:blip xmlns:r="http://schemas.openxmlformats.org/officeDocument/2006/relationships" r:embed="rId1"/>
          <a:srcRect/>
          <a:stretch>
            <a:fillRect l="-2000" r="-2000"/>
          </a:stretch>
        </a:blipFill>
      </dgm:spPr>
    </dgm:pt>
    <dgm:pt modelId="{2F26CB0A-5236-4607-A5A6-40DDEE80A2DB}" type="pres">
      <dgm:prSet presAssocID="{8C95766C-5C45-47DB-8D09-72538ED41582}" presName="sibTrans" presStyleCnt="0"/>
      <dgm:spPr/>
    </dgm:pt>
    <dgm:pt modelId="{B8DE21C0-CC1E-419F-BEEC-53C43FCCFAA0}" type="pres">
      <dgm:prSet presAssocID="{0018AEA9-3F75-41D0-9F6C-6D8581353A73}" presName="composite" presStyleCnt="0"/>
      <dgm:spPr/>
    </dgm:pt>
    <dgm:pt modelId="{CDFEC38E-6026-4783-A655-920321D02106}" type="pres">
      <dgm:prSet presAssocID="{0018AEA9-3F75-41D0-9F6C-6D8581353A73}" presName="ParentText" presStyleLbl="revTx" presStyleIdx="1" presStyleCnt="2">
        <dgm:presLayoutVars>
          <dgm:chMax val="0"/>
          <dgm:chPref val="0"/>
          <dgm:bulletEnabled val="1"/>
        </dgm:presLayoutVars>
      </dgm:prSet>
      <dgm:spPr/>
    </dgm:pt>
    <dgm:pt modelId="{6A9F0E43-FBBA-4D08-A3F4-72F9A042C1D8}" type="pres">
      <dgm:prSet presAssocID="{0018AEA9-3F75-41D0-9F6C-6D8581353A73}" presName="Accent1" presStyleLbl="parChTrans1D1" presStyleIdx="1" presStyleCnt="2"/>
      <dgm:spPr/>
    </dgm:pt>
    <dgm:pt modelId="{B7D2E1D0-E331-4CF6-805C-3D4836C1E803}" type="pres">
      <dgm:prSet presAssocID="{0018AEA9-3F75-41D0-9F6C-6D8581353A73}" presName="Image" presStyleLbl="alignImgPlace1" presStyleIdx="1" presStyleCnt="2"/>
      <dgm:spPr>
        <a:blipFill rotWithShape="1">
          <a:blip xmlns:r="http://schemas.openxmlformats.org/officeDocument/2006/relationships" r:embed="rId2"/>
          <a:srcRect/>
          <a:stretch>
            <a:fillRect t="-4000" b="-4000"/>
          </a:stretch>
        </a:blipFill>
      </dgm:spPr>
    </dgm:pt>
  </dgm:ptLst>
  <dgm:cxnLst>
    <dgm:cxn modelId="{64531023-15FA-498D-A437-03DBB14C84B6}" srcId="{474CA4F2-5CE3-4978-93AD-81A77FFF2179}" destId="{602B7EB1-DE68-4497-B60F-ABD9A99900F1}" srcOrd="0" destOrd="0" parTransId="{CA37E39E-C596-403D-90EA-6AF6CE02F1B7}" sibTransId="{8C95766C-5C45-47DB-8D09-72538ED41582}"/>
    <dgm:cxn modelId="{5AD22A23-39C5-4027-99BC-EA0049B71745}" type="presOf" srcId="{602B7EB1-DE68-4497-B60F-ABD9A99900F1}" destId="{8C8639C7-4D2F-4B54-8903-D9C6D28A4C74}" srcOrd="0" destOrd="0" presId="urn:microsoft.com/office/officeart/2011/layout/Picture Frame"/>
    <dgm:cxn modelId="{83008691-BD94-4EAD-8BA4-06870576D05A}" type="presOf" srcId="{474CA4F2-5CE3-4978-93AD-81A77FFF2179}" destId="{7E2C923D-464B-42A6-BF65-AB08CCFC3186}" srcOrd="0" destOrd="0" presId="urn:microsoft.com/office/officeart/2011/layout/Picture Frame"/>
    <dgm:cxn modelId="{6E8EC7E4-D727-47BF-95E9-F4F5296FC950}" type="presOf" srcId="{0018AEA9-3F75-41D0-9F6C-6D8581353A73}" destId="{CDFEC38E-6026-4783-A655-920321D02106}" srcOrd="0" destOrd="0" presId="urn:microsoft.com/office/officeart/2011/layout/Picture Frame"/>
    <dgm:cxn modelId="{1B972DF8-15F9-4470-B003-C3FAA8661749}" srcId="{474CA4F2-5CE3-4978-93AD-81A77FFF2179}" destId="{0018AEA9-3F75-41D0-9F6C-6D8581353A73}" srcOrd="1" destOrd="0" parTransId="{B7DA9740-5AEF-44F1-B608-3BC1B19385B0}" sibTransId="{61E60680-DA27-4BF2-B070-0EE43A451553}"/>
    <dgm:cxn modelId="{1C105B5C-0F99-43B1-AB44-275AB8FBC268}" type="presParOf" srcId="{7E2C923D-464B-42A6-BF65-AB08CCFC3186}" destId="{2A8BCF12-5F41-41E3-ACA7-6C65EF3174E0}" srcOrd="0" destOrd="0" presId="urn:microsoft.com/office/officeart/2011/layout/Picture Frame"/>
    <dgm:cxn modelId="{EAEAD60D-7FBC-4D94-A2F8-34524BB833C6}" type="presParOf" srcId="{2A8BCF12-5F41-41E3-ACA7-6C65EF3174E0}" destId="{8C8639C7-4D2F-4B54-8903-D9C6D28A4C74}" srcOrd="0" destOrd="0" presId="urn:microsoft.com/office/officeart/2011/layout/Picture Frame"/>
    <dgm:cxn modelId="{F3B8B261-E915-48AF-A416-6017572E723F}" type="presParOf" srcId="{2A8BCF12-5F41-41E3-ACA7-6C65EF3174E0}" destId="{FB6AFBF0-5206-4BF8-9438-696EB23025D0}" srcOrd="1" destOrd="0" presId="urn:microsoft.com/office/officeart/2011/layout/Picture Frame"/>
    <dgm:cxn modelId="{1D65E729-B911-450A-9223-57672B16A465}" type="presParOf" srcId="{2A8BCF12-5F41-41E3-ACA7-6C65EF3174E0}" destId="{6AFBB710-6EBE-4930-AC66-6C47437E53E3}" srcOrd="2" destOrd="0" presId="urn:microsoft.com/office/officeart/2011/layout/Picture Frame"/>
    <dgm:cxn modelId="{D0F5DAB1-5D59-4D5A-89F9-DD053DAA1196}" type="presParOf" srcId="{7E2C923D-464B-42A6-BF65-AB08CCFC3186}" destId="{2F26CB0A-5236-4607-A5A6-40DDEE80A2DB}" srcOrd="1" destOrd="0" presId="urn:microsoft.com/office/officeart/2011/layout/Picture Frame"/>
    <dgm:cxn modelId="{6BB7CB13-1AE7-4EFA-9F8A-DDE78BD10905}" type="presParOf" srcId="{7E2C923D-464B-42A6-BF65-AB08CCFC3186}" destId="{B8DE21C0-CC1E-419F-BEEC-53C43FCCFAA0}" srcOrd="2" destOrd="0" presId="urn:microsoft.com/office/officeart/2011/layout/Picture Frame"/>
    <dgm:cxn modelId="{E0633164-5A83-4094-8B58-BAD5D81CEC9F}" type="presParOf" srcId="{B8DE21C0-CC1E-419F-BEEC-53C43FCCFAA0}" destId="{CDFEC38E-6026-4783-A655-920321D02106}" srcOrd="0" destOrd="0" presId="urn:microsoft.com/office/officeart/2011/layout/Picture Frame"/>
    <dgm:cxn modelId="{32B6DCC9-3D76-4B5B-9B18-ABD1DA8C629F}" type="presParOf" srcId="{B8DE21C0-CC1E-419F-BEEC-53C43FCCFAA0}" destId="{6A9F0E43-FBBA-4D08-A3F4-72F9A042C1D8}" srcOrd="1" destOrd="0" presId="urn:microsoft.com/office/officeart/2011/layout/Picture Frame"/>
    <dgm:cxn modelId="{38AB15EF-B7A6-4761-9DD1-584124DBB1C5}" type="presParOf" srcId="{B8DE21C0-CC1E-419F-BEEC-53C43FCCFAA0}" destId="{B7D2E1D0-E331-4CF6-805C-3D4836C1E803}" srcOrd="2" destOrd="0" presId="urn:microsoft.com/office/officeart/2011/layout/Picture Frame"/>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04B40E7-70A1-42B2-AFFC-5893D9F7617F}" type="doc">
      <dgm:prSet loTypeId="urn:microsoft.com/office/officeart/2005/8/layout/vList2" loCatId="list" qsTypeId="urn:microsoft.com/office/officeart/2005/8/quickstyle/3d3" qsCatId="3D" csTypeId="urn:microsoft.com/office/officeart/2005/8/colors/accent1_2" csCatId="accent1" phldr="1"/>
      <dgm:spPr/>
      <dgm:t>
        <a:bodyPr/>
        <a:lstStyle/>
        <a:p>
          <a:endParaRPr lang="en-US"/>
        </a:p>
      </dgm:t>
    </dgm:pt>
    <dgm:pt modelId="{7404D968-AF0C-45D3-993C-C37185AA1D1A}">
      <dgm:prSet/>
      <dgm:spPr/>
      <dgm:t>
        <a:bodyPr/>
        <a:lstStyle/>
        <a:p>
          <a:pPr>
            <a:buNone/>
          </a:pPr>
          <a:r>
            <a:rPr lang="en-US" baseline="0" dirty="0"/>
            <a:t>Evil company destroys good character. </a:t>
          </a:r>
          <a:r>
            <a:rPr lang="en-US" i="1" baseline="0" dirty="0"/>
            <a:t>1 Cor. 15:33</a:t>
          </a:r>
          <a:endParaRPr lang="en-US" i="1" dirty="0"/>
        </a:p>
      </dgm:t>
    </dgm:pt>
    <dgm:pt modelId="{3A740250-16A6-43F7-87D2-9D7D1B0A1A34}" type="parTrans" cxnId="{F493169F-09F0-4472-BADB-F3D4CFC8DC6A}">
      <dgm:prSet/>
      <dgm:spPr/>
      <dgm:t>
        <a:bodyPr/>
        <a:lstStyle/>
        <a:p>
          <a:endParaRPr lang="en-US"/>
        </a:p>
      </dgm:t>
    </dgm:pt>
    <dgm:pt modelId="{17278604-36D7-4473-B0FF-BF3B3125B67C}" type="sibTrans" cxnId="{F493169F-09F0-4472-BADB-F3D4CFC8DC6A}">
      <dgm:prSet/>
      <dgm:spPr/>
      <dgm:t>
        <a:bodyPr/>
        <a:lstStyle/>
        <a:p>
          <a:endParaRPr lang="en-US"/>
        </a:p>
      </dgm:t>
    </dgm:pt>
    <dgm:pt modelId="{3502A05E-DB07-43A6-AFA6-5242D8F8BDCC}" type="pres">
      <dgm:prSet presAssocID="{504B40E7-70A1-42B2-AFFC-5893D9F7617F}" presName="linear" presStyleCnt="0">
        <dgm:presLayoutVars>
          <dgm:animLvl val="lvl"/>
          <dgm:resizeHandles val="exact"/>
        </dgm:presLayoutVars>
      </dgm:prSet>
      <dgm:spPr/>
    </dgm:pt>
    <dgm:pt modelId="{30E20879-7F21-4924-A56D-26E2867BD765}" type="pres">
      <dgm:prSet presAssocID="{7404D968-AF0C-45D3-993C-C37185AA1D1A}" presName="parentText" presStyleLbl="node1" presStyleIdx="0" presStyleCnt="1">
        <dgm:presLayoutVars>
          <dgm:chMax val="0"/>
          <dgm:bulletEnabled val="1"/>
        </dgm:presLayoutVars>
      </dgm:prSet>
      <dgm:spPr/>
    </dgm:pt>
  </dgm:ptLst>
  <dgm:cxnLst>
    <dgm:cxn modelId="{3AA3C465-B878-4FF8-A8B5-617EAD4214FB}" type="presOf" srcId="{7404D968-AF0C-45D3-993C-C37185AA1D1A}" destId="{30E20879-7F21-4924-A56D-26E2867BD765}" srcOrd="0" destOrd="0" presId="urn:microsoft.com/office/officeart/2005/8/layout/vList2"/>
    <dgm:cxn modelId="{E0BC879B-463C-4355-9E2C-A3046D2130FB}" type="presOf" srcId="{504B40E7-70A1-42B2-AFFC-5893D9F7617F}" destId="{3502A05E-DB07-43A6-AFA6-5242D8F8BDCC}" srcOrd="0" destOrd="0" presId="urn:microsoft.com/office/officeart/2005/8/layout/vList2"/>
    <dgm:cxn modelId="{F493169F-09F0-4472-BADB-F3D4CFC8DC6A}" srcId="{504B40E7-70A1-42B2-AFFC-5893D9F7617F}" destId="{7404D968-AF0C-45D3-993C-C37185AA1D1A}" srcOrd="0" destOrd="0" parTransId="{3A740250-16A6-43F7-87D2-9D7D1B0A1A34}" sibTransId="{17278604-36D7-4473-B0FF-BF3B3125B67C}"/>
    <dgm:cxn modelId="{46AC1015-6782-4709-94CF-89F9BBEAF6A3}" type="presParOf" srcId="{3502A05E-DB07-43A6-AFA6-5242D8F8BDCC}" destId="{30E20879-7F21-4924-A56D-26E2867BD765}" srcOrd="0" destOrd="0" presId="urn:microsoft.com/office/officeart/2005/8/layout/vList2"/>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474CA4F2-5CE3-4978-93AD-81A77FFF2179}" type="doc">
      <dgm:prSet loTypeId="urn:microsoft.com/office/officeart/2005/8/layout/hProcess10" loCatId="process" qsTypeId="urn:microsoft.com/office/officeart/2005/8/quickstyle/3d3" qsCatId="3D" csTypeId="urn:microsoft.com/office/officeart/2005/8/colors/accent1_2" csCatId="accent1" phldr="1"/>
      <dgm:spPr/>
      <dgm:t>
        <a:bodyPr/>
        <a:lstStyle/>
        <a:p>
          <a:endParaRPr lang="en-US"/>
        </a:p>
      </dgm:t>
    </dgm:pt>
    <dgm:pt modelId="{0018AEA9-3F75-41D0-9F6C-6D8581353A73}">
      <dgm:prSet phldrT="[Text]"/>
      <dgm:spPr/>
      <dgm:t>
        <a:bodyPr/>
        <a:lstStyle/>
        <a:p>
          <a:r>
            <a:rPr lang="en-US" b="1" dirty="0"/>
            <a:t>Regress</a:t>
          </a:r>
          <a:r>
            <a:rPr lang="en-US" dirty="0"/>
            <a:t>:</a:t>
          </a:r>
        </a:p>
        <a:p>
          <a:r>
            <a:rPr lang="en-US" dirty="0"/>
            <a:t>Overcome by decay</a:t>
          </a:r>
        </a:p>
      </dgm:t>
    </dgm:pt>
    <dgm:pt modelId="{B7DA9740-5AEF-44F1-B608-3BC1B19385B0}" type="parTrans" cxnId="{1B972DF8-15F9-4470-B003-C3FAA8661749}">
      <dgm:prSet/>
      <dgm:spPr/>
      <dgm:t>
        <a:bodyPr/>
        <a:lstStyle/>
        <a:p>
          <a:endParaRPr lang="en-US"/>
        </a:p>
      </dgm:t>
    </dgm:pt>
    <dgm:pt modelId="{61E60680-DA27-4BF2-B070-0EE43A451553}" type="sibTrans" cxnId="{1B972DF8-15F9-4470-B003-C3FAA8661749}">
      <dgm:prSet/>
      <dgm:spPr/>
      <dgm:t>
        <a:bodyPr/>
        <a:lstStyle/>
        <a:p>
          <a:endParaRPr lang="en-US"/>
        </a:p>
      </dgm:t>
    </dgm:pt>
    <dgm:pt modelId="{D342AEDD-0D2A-4A7A-83F4-EE2F51C1FB0A}">
      <dgm:prSet phldrT="[Text]"/>
      <dgm:spPr/>
      <dgm:t>
        <a:bodyPr/>
        <a:lstStyle/>
        <a:p>
          <a:r>
            <a:rPr lang="en-US" b="1" dirty="0"/>
            <a:t>Progress</a:t>
          </a:r>
          <a:r>
            <a:rPr lang="en-US" dirty="0"/>
            <a:t>:</a:t>
          </a:r>
        </a:p>
        <a:p>
          <a:r>
            <a:rPr lang="en-US" dirty="0"/>
            <a:t>Overcoming decay with excellence</a:t>
          </a:r>
        </a:p>
      </dgm:t>
    </dgm:pt>
    <dgm:pt modelId="{2E5D753A-5CE2-4B64-BF8D-74191489E0F5}" type="parTrans" cxnId="{4135E30B-FCEB-4CFB-8758-3ACF6B357204}">
      <dgm:prSet/>
      <dgm:spPr/>
      <dgm:t>
        <a:bodyPr/>
        <a:lstStyle/>
        <a:p>
          <a:endParaRPr lang="en-US"/>
        </a:p>
      </dgm:t>
    </dgm:pt>
    <dgm:pt modelId="{34F025E0-CD17-48CB-A486-2BAB8CF49809}" type="sibTrans" cxnId="{4135E30B-FCEB-4CFB-8758-3ACF6B357204}">
      <dgm:prSet/>
      <dgm:spPr/>
      <dgm:t>
        <a:bodyPr/>
        <a:lstStyle/>
        <a:p>
          <a:endParaRPr lang="en-US"/>
        </a:p>
      </dgm:t>
    </dgm:pt>
    <dgm:pt modelId="{59D32168-3E38-4657-87F7-ECE079ACDC2B}" type="pres">
      <dgm:prSet presAssocID="{474CA4F2-5CE3-4978-93AD-81A77FFF2179}" presName="Name0" presStyleCnt="0">
        <dgm:presLayoutVars>
          <dgm:dir/>
          <dgm:resizeHandles val="exact"/>
        </dgm:presLayoutVars>
      </dgm:prSet>
      <dgm:spPr/>
    </dgm:pt>
    <dgm:pt modelId="{1CA3AA0F-0437-4FA0-9D9B-E9C0FB486760}" type="pres">
      <dgm:prSet presAssocID="{0018AEA9-3F75-41D0-9F6C-6D8581353A73}" presName="composite" presStyleCnt="0"/>
      <dgm:spPr/>
    </dgm:pt>
    <dgm:pt modelId="{B1CAFBE4-F94A-4F7D-A035-5ED9C1CBAE21}" type="pres">
      <dgm:prSet presAssocID="{0018AEA9-3F75-41D0-9F6C-6D8581353A73}" presName="imagSh" presStyleLbl="bgImgPlace1" presStyleIdx="0" presStyleCnt="2"/>
      <dgm:spPr>
        <a:blipFill rotWithShape="1">
          <a:blip xmlns:r="http://schemas.openxmlformats.org/officeDocument/2006/relationships" r:embed="rId1"/>
          <a:srcRect/>
          <a:stretch>
            <a:fillRect t="-4000" b="-4000"/>
          </a:stretch>
        </a:blipFill>
      </dgm:spPr>
    </dgm:pt>
    <dgm:pt modelId="{BE37B7B0-7F05-4499-B26F-53D024E052AA}" type="pres">
      <dgm:prSet presAssocID="{0018AEA9-3F75-41D0-9F6C-6D8581353A73}" presName="txNode" presStyleLbl="node1" presStyleIdx="0" presStyleCnt="2">
        <dgm:presLayoutVars>
          <dgm:bulletEnabled val="1"/>
        </dgm:presLayoutVars>
      </dgm:prSet>
      <dgm:spPr/>
    </dgm:pt>
    <dgm:pt modelId="{3731550E-46F4-4FFA-A5A5-924FD144F642}" type="pres">
      <dgm:prSet presAssocID="{61E60680-DA27-4BF2-B070-0EE43A451553}" presName="sibTrans" presStyleLbl="sibTrans2D1" presStyleIdx="0" presStyleCnt="1" custScaleX="221224"/>
      <dgm:spPr>
        <a:prstGeom prst="leftRightArrow">
          <a:avLst/>
        </a:prstGeom>
      </dgm:spPr>
    </dgm:pt>
    <dgm:pt modelId="{1107A1DB-E733-4C00-94BC-119A9A1550AF}" type="pres">
      <dgm:prSet presAssocID="{61E60680-DA27-4BF2-B070-0EE43A451553}" presName="connTx" presStyleLbl="sibTrans2D1" presStyleIdx="0" presStyleCnt="1"/>
      <dgm:spPr/>
    </dgm:pt>
    <dgm:pt modelId="{57C17564-1C45-4EE3-8AB2-30F79EDBC52C}" type="pres">
      <dgm:prSet presAssocID="{D342AEDD-0D2A-4A7A-83F4-EE2F51C1FB0A}" presName="composite" presStyleCnt="0"/>
      <dgm:spPr/>
    </dgm:pt>
    <dgm:pt modelId="{4DF1B401-AFD3-4336-A4CC-282F25C1EDCB}" type="pres">
      <dgm:prSet presAssocID="{D342AEDD-0D2A-4A7A-83F4-EE2F51C1FB0A}" presName="imagSh" presStyleLbl="bgImgPlace1" presStyleIdx="1" presStyleCnt="2" custLinFactNeighborY="-5905"/>
      <dgm:spPr>
        <a:blipFill rotWithShape="1">
          <a:blip xmlns:r="http://schemas.openxmlformats.org/officeDocument/2006/relationships" r:embed="rId2"/>
          <a:srcRect/>
          <a:stretch>
            <a:fillRect l="-3000" r="-3000"/>
          </a:stretch>
        </a:blipFill>
      </dgm:spPr>
    </dgm:pt>
    <dgm:pt modelId="{C93F9707-4ECB-444E-85AB-1C97C2367967}" type="pres">
      <dgm:prSet presAssocID="{D342AEDD-0D2A-4A7A-83F4-EE2F51C1FB0A}" presName="txNode" presStyleLbl="node1" presStyleIdx="1" presStyleCnt="2">
        <dgm:presLayoutVars>
          <dgm:bulletEnabled val="1"/>
        </dgm:presLayoutVars>
      </dgm:prSet>
      <dgm:spPr/>
    </dgm:pt>
  </dgm:ptLst>
  <dgm:cxnLst>
    <dgm:cxn modelId="{4135E30B-FCEB-4CFB-8758-3ACF6B357204}" srcId="{474CA4F2-5CE3-4978-93AD-81A77FFF2179}" destId="{D342AEDD-0D2A-4A7A-83F4-EE2F51C1FB0A}" srcOrd="1" destOrd="0" parTransId="{2E5D753A-5CE2-4B64-BF8D-74191489E0F5}" sibTransId="{34F025E0-CD17-48CB-A486-2BAB8CF49809}"/>
    <dgm:cxn modelId="{CB766567-F8BC-43FF-A295-88B62F4E3EBD}" type="presOf" srcId="{61E60680-DA27-4BF2-B070-0EE43A451553}" destId="{3731550E-46F4-4FFA-A5A5-924FD144F642}" srcOrd="0" destOrd="0" presId="urn:microsoft.com/office/officeart/2005/8/layout/hProcess10"/>
    <dgm:cxn modelId="{35C08B47-D516-4493-B4AA-DC301A7C0443}" type="presOf" srcId="{61E60680-DA27-4BF2-B070-0EE43A451553}" destId="{1107A1DB-E733-4C00-94BC-119A9A1550AF}" srcOrd="1" destOrd="0" presId="urn:microsoft.com/office/officeart/2005/8/layout/hProcess10"/>
    <dgm:cxn modelId="{22E86989-8948-4280-A305-84F96B53E6ED}" type="presOf" srcId="{474CA4F2-5CE3-4978-93AD-81A77FFF2179}" destId="{59D32168-3E38-4657-87F7-ECE079ACDC2B}" srcOrd="0" destOrd="0" presId="urn:microsoft.com/office/officeart/2005/8/layout/hProcess10"/>
    <dgm:cxn modelId="{F762D892-16EB-418D-A98F-18E47A631A08}" type="presOf" srcId="{0018AEA9-3F75-41D0-9F6C-6D8581353A73}" destId="{BE37B7B0-7F05-4499-B26F-53D024E052AA}" srcOrd="0" destOrd="0" presId="urn:microsoft.com/office/officeart/2005/8/layout/hProcess10"/>
    <dgm:cxn modelId="{2EE6C0CE-DAD9-4FB6-B667-BE86501531DF}" type="presOf" srcId="{D342AEDD-0D2A-4A7A-83F4-EE2F51C1FB0A}" destId="{C93F9707-4ECB-444E-85AB-1C97C2367967}" srcOrd="0" destOrd="0" presId="urn:microsoft.com/office/officeart/2005/8/layout/hProcess10"/>
    <dgm:cxn modelId="{1B972DF8-15F9-4470-B003-C3FAA8661749}" srcId="{474CA4F2-5CE3-4978-93AD-81A77FFF2179}" destId="{0018AEA9-3F75-41D0-9F6C-6D8581353A73}" srcOrd="0" destOrd="0" parTransId="{B7DA9740-5AEF-44F1-B608-3BC1B19385B0}" sibTransId="{61E60680-DA27-4BF2-B070-0EE43A451553}"/>
    <dgm:cxn modelId="{74404D27-523E-4B04-9E46-8B9A3994FF47}" type="presParOf" srcId="{59D32168-3E38-4657-87F7-ECE079ACDC2B}" destId="{1CA3AA0F-0437-4FA0-9D9B-E9C0FB486760}" srcOrd="0" destOrd="0" presId="urn:microsoft.com/office/officeart/2005/8/layout/hProcess10"/>
    <dgm:cxn modelId="{3CA5497E-47F2-4B60-9204-9F16377132CE}" type="presParOf" srcId="{1CA3AA0F-0437-4FA0-9D9B-E9C0FB486760}" destId="{B1CAFBE4-F94A-4F7D-A035-5ED9C1CBAE21}" srcOrd="0" destOrd="0" presId="urn:microsoft.com/office/officeart/2005/8/layout/hProcess10"/>
    <dgm:cxn modelId="{0622DCBA-96ED-4FE6-9864-E6E27B8E3B0F}" type="presParOf" srcId="{1CA3AA0F-0437-4FA0-9D9B-E9C0FB486760}" destId="{BE37B7B0-7F05-4499-B26F-53D024E052AA}" srcOrd="1" destOrd="0" presId="urn:microsoft.com/office/officeart/2005/8/layout/hProcess10"/>
    <dgm:cxn modelId="{659A8E01-004F-4277-9002-AD764F5EEDF8}" type="presParOf" srcId="{59D32168-3E38-4657-87F7-ECE079ACDC2B}" destId="{3731550E-46F4-4FFA-A5A5-924FD144F642}" srcOrd="1" destOrd="0" presId="urn:microsoft.com/office/officeart/2005/8/layout/hProcess10"/>
    <dgm:cxn modelId="{901ABF8B-80D3-420D-A6D6-BC4608FBF348}" type="presParOf" srcId="{3731550E-46F4-4FFA-A5A5-924FD144F642}" destId="{1107A1DB-E733-4C00-94BC-119A9A1550AF}" srcOrd="0" destOrd="0" presId="urn:microsoft.com/office/officeart/2005/8/layout/hProcess10"/>
    <dgm:cxn modelId="{2A7B58D3-FE6C-43A4-996D-13EFD602BCA9}" type="presParOf" srcId="{59D32168-3E38-4657-87F7-ECE079ACDC2B}" destId="{57C17564-1C45-4EE3-8AB2-30F79EDBC52C}" srcOrd="2" destOrd="0" presId="urn:microsoft.com/office/officeart/2005/8/layout/hProcess10"/>
    <dgm:cxn modelId="{C438563E-555C-440A-B149-39591D7F74B9}" type="presParOf" srcId="{57C17564-1C45-4EE3-8AB2-30F79EDBC52C}" destId="{4DF1B401-AFD3-4336-A4CC-282F25C1EDCB}" srcOrd="0" destOrd="0" presId="urn:microsoft.com/office/officeart/2005/8/layout/hProcess10"/>
    <dgm:cxn modelId="{B6D20A75-F870-4F7A-A01A-21EC1E25368E}" type="presParOf" srcId="{57C17564-1C45-4EE3-8AB2-30F79EDBC52C}" destId="{C93F9707-4ECB-444E-85AB-1C97C2367967}" srcOrd="1" destOrd="0" presId="urn:microsoft.com/office/officeart/2005/8/layout/hProcess10"/>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6304B835-62BA-49A9-B36C-3EB464D46AFA}" type="doc">
      <dgm:prSet loTypeId="urn:microsoft.com/office/officeart/2005/8/layout/arrow6" loCatId="relationship" qsTypeId="urn:microsoft.com/office/officeart/2005/8/quickstyle/simple1" qsCatId="simple" csTypeId="urn:microsoft.com/office/officeart/2005/8/colors/accent1_2" csCatId="accent1" phldr="1"/>
      <dgm:spPr/>
      <dgm:t>
        <a:bodyPr/>
        <a:lstStyle/>
        <a:p>
          <a:endParaRPr lang="en-US"/>
        </a:p>
      </dgm:t>
    </dgm:pt>
    <dgm:pt modelId="{ABA49133-0504-480B-AE56-1688606298D7}">
      <dgm:prSet phldrT="[Text]"/>
      <dgm:spPr/>
      <dgm:t>
        <a:bodyPr/>
        <a:lstStyle/>
        <a:p>
          <a:r>
            <a:rPr lang="en-US" dirty="0"/>
            <a:t>Immature</a:t>
          </a:r>
        </a:p>
      </dgm:t>
    </dgm:pt>
    <dgm:pt modelId="{882E09A6-766A-4E7D-A97D-F6C2BBB038CE}" type="parTrans" cxnId="{F63A448D-1A62-4E4F-85A7-C7E840115C51}">
      <dgm:prSet/>
      <dgm:spPr/>
      <dgm:t>
        <a:bodyPr/>
        <a:lstStyle/>
        <a:p>
          <a:endParaRPr lang="en-US"/>
        </a:p>
      </dgm:t>
    </dgm:pt>
    <dgm:pt modelId="{7166ABE1-DA25-4FB7-91A1-5EFA2E1C89AF}" type="sibTrans" cxnId="{F63A448D-1A62-4E4F-85A7-C7E840115C51}">
      <dgm:prSet/>
      <dgm:spPr/>
      <dgm:t>
        <a:bodyPr/>
        <a:lstStyle/>
        <a:p>
          <a:endParaRPr lang="en-US"/>
        </a:p>
      </dgm:t>
    </dgm:pt>
    <dgm:pt modelId="{703E64B1-81FE-4DB6-BED4-CA07C8A0B9E5}">
      <dgm:prSet phldrT="[Text]"/>
      <dgm:spPr/>
      <dgm:t>
        <a:bodyPr/>
        <a:lstStyle/>
        <a:p>
          <a:r>
            <a:rPr lang="en-US" dirty="0"/>
            <a:t>Mature</a:t>
          </a:r>
        </a:p>
      </dgm:t>
    </dgm:pt>
    <dgm:pt modelId="{30B87CD0-1CF8-4674-8417-A1E86B7DFB49}" type="parTrans" cxnId="{2FA1C4F9-AF7F-45FF-AA58-07659C2D8A1E}">
      <dgm:prSet/>
      <dgm:spPr/>
      <dgm:t>
        <a:bodyPr/>
        <a:lstStyle/>
        <a:p>
          <a:endParaRPr lang="en-US"/>
        </a:p>
      </dgm:t>
    </dgm:pt>
    <dgm:pt modelId="{D1BCC0B3-BABA-4938-88A9-0DB4C6688AD2}" type="sibTrans" cxnId="{2FA1C4F9-AF7F-45FF-AA58-07659C2D8A1E}">
      <dgm:prSet/>
      <dgm:spPr/>
      <dgm:t>
        <a:bodyPr/>
        <a:lstStyle/>
        <a:p>
          <a:endParaRPr lang="en-US"/>
        </a:p>
      </dgm:t>
    </dgm:pt>
    <dgm:pt modelId="{5DE4EB57-FE4F-40AF-9F3A-05E23D9C279B}" type="pres">
      <dgm:prSet presAssocID="{6304B835-62BA-49A9-B36C-3EB464D46AFA}" presName="compositeShape" presStyleCnt="0">
        <dgm:presLayoutVars>
          <dgm:chMax val="2"/>
          <dgm:dir/>
          <dgm:resizeHandles val="exact"/>
        </dgm:presLayoutVars>
      </dgm:prSet>
      <dgm:spPr/>
    </dgm:pt>
    <dgm:pt modelId="{EE6143DA-F4B8-4916-A976-15B4B04A5C7F}" type="pres">
      <dgm:prSet presAssocID="{6304B835-62BA-49A9-B36C-3EB464D46AFA}" presName="ribbon" presStyleLbl="node1" presStyleIdx="0" presStyleCnt="1"/>
      <dgm:spPr/>
    </dgm:pt>
    <dgm:pt modelId="{74CBA814-93E2-4E95-B1AC-78764608044A}" type="pres">
      <dgm:prSet presAssocID="{6304B835-62BA-49A9-B36C-3EB464D46AFA}" presName="leftArrowText" presStyleLbl="node1" presStyleIdx="0" presStyleCnt="1">
        <dgm:presLayoutVars>
          <dgm:chMax val="0"/>
          <dgm:bulletEnabled val="1"/>
        </dgm:presLayoutVars>
      </dgm:prSet>
      <dgm:spPr/>
    </dgm:pt>
    <dgm:pt modelId="{6251FB59-235D-43C8-ABE5-1DE4BF50F674}" type="pres">
      <dgm:prSet presAssocID="{6304B835-62BA-49A9-B36C-3EB464D46AFA}" presName="rightArrowText" presStyleLbl="node1" presStyleIdx="0" presStyleCnt="1">
        <dgm:presLayoutVars>
          <dgm:chMax val="0"/>
          <dgm:bulletEnabled val="1"/>
        </dgm:presLayoutVars>
      </dgm:prSet>
      <dgm:spPr/>
    </dgm:pt>
  </dgm:ptLst>
  <dgm:cxnLst>
    <dgm:cxn modelId="{B3277069-FEF8-4936-A0FA-7A12150D1F29}" type="presOf" srcId="{6304B835-62BA-49A9-B36C-3EB464D46AFA}" destId="{5DE4EB57-FE4F-40AF-9F3A-05E23D9C279B}" srcOrd="0" destOrd="0" presId="urn:microsoft.com/office/officeart/2005/8/layout/arrow6"/>
    <dgm:cxn modelId="{B5EA0D6F-6A51-4E8D-A5DC-3CACAEAAEBE6}" type="presOf" srcId="{ABA49133-0504-480B-AE56-1688606298D7}" destId="{74CBA814-93E2-4E95-B1AC-78764608044A}" srcOrd="0" destOrd="0" presId="urn:microsoft.com/office/officeart/2005/8/layout/arrow6"/>
    <dgm:cxn modelId="{6C086C6F-ADBA-4CFF-9525-4ABD499B1F14}" type="presOf" srcId="{703E64B1-81FE-4DB6-BED4-CA07C8A0B9E5}" destId="{6251FB59-235D-43C8-ABE5-1DE4BF50F674}" srcOrd="0" destOrd="0" presId="urn:microsoft.com/office/officeart/2005/8/layout/arrow6"/>
    <dgm:cxn modelId="{F63A448D-1A62-4E4F-85A7-C7E840115C51}" srcId="{6304B835-62BA-49A9-B36C-3EB464D46AFA}" destId="{ABA49133-0504-480B-AE56-1688606298D7}" srcOrd="0" destOrd="0" parTransId="{882E09A6-766A-4E7D-A97D-F6C2BBB038CE}" sibTransId="{7166ABE1-DA25-4FB7-91A1-5EFA2E1C89AF}"/>
    <dgm:cxn modelId="{2FA1C4F9-AF7F-45FF-AA58-07659C2D8A1E}" srcId="{6304B835-62BA-49A9-B36C-3EB464D46AFA}" destId="{703E64B1-81FE-4DB6-BED4-CA07C8A0B9E5}" srcOrd="1" destOrd="0" parTransId="{30B87CD0-1CF8-4674-8417-A1E86B7DFB49}" sibTransId="{D1BCC0B3-BABA-4938-88A9-0DB4C6688AD2}"/>
    <dgm:cxn modelId="{6BBB091D-BCB4-466B-B4E7-A19EDC6D561C}" type="presParOf" srcId="{5DE4EB57-FE4F-40AF-9F3A-05E23D9C279B}" destId="{EE6143DA-F4B8-4916-A976-15B4B04A5C7F}" srcOrd="0" destOrd="0" presId="urn:microsoft.com/office/officeart/2005/8/layout/arrow6"/>
    <dgm:cxn modelId="{94C14C41-C209-418C-AD37-96D096022391}" type="presParOf" srcId="{5DE4EB57-FE4F-40AF-9F3A-05E23D9C279B}" destId="{74CBA814-93E2-4E95-B1AC-78764608044A}" srcOrd="1" destOrd="0" presId="urn:microsoft.com/office/officeart/2005/8/layout/arrow6"/>
    <dgm:cxn modelId="{0D37CE64-117F-4D8C-9BF6-BE2CAD181D86}" type="presParOf" srcId="{5DE4EB57-FE4F-40AF-9F3A-05E23D9C279B}" destId="{6251FB59-235D-43C8-ABE5-1DE4BF50F674}" srcOrd="2" destOrd="0" presId="urn:microsoft.com/office/officeart/2005/8/layout/arrow6"/>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B595741A-B00A-41A6-A3DA-97ADA10CF316}"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CCCFA8ED-04FC-4012-9FB4-5AAED86DCE86}">
      <dgm:prSet/>
      <dgm:spPr/>
      <dgm:t>
        <a:bodyPr/>
        <a:lstStyle/>
        <a:p>
          <a:r>
            <a:rPr lang="en-US"/>
            <a:t>Self-Perpetuating</a:t>
          </a:r>
        </a:p>
      </dgm:t>
    </dgm:pt>
    <dgm:pt modelId="{CB1D93B1-5041-4EED-BCD7-7B6308674889}" type="parTrans" cxnId="{B9716634-6946-4FB9-8913-DAC6A96DED7B}">
      <dgm:prSet/>
      <dgm:spPr/>
      <dgm:t>
        <a:bodyPr/>
        <a:lstStyle/>
        <a:p>
          <a:endParaRPr lang="en-US"/>
        </a:p>
      </dgm:t>
    </dgm:pt>
    <dgm:pt modelId="{7A12BFE2-CD16-47B2-9D34-4CAF766BDDAC}" type="sibTrans" cxnId="{B9716634-6946-4FB9-8913-DAC6A96DED7B}">
      <dgm:prSet/>
      <dgm:spPr/>
      <dgm:t>
        <a:bodyPr/>
        <a:lstStyle/>
        <a:p>
          <a:endParaRPr lang="en-US"/>
        </a:p>
      </dgm:t>
    </dgm:pt>
    <dgm:pt modelId="{11B0836F-3D25-402A-86AF-48A39DBECC95}">
      <dgm:prSet/>
      <dgm:spPr/>
      <dgm:t>
        <a:bodyPr/>
        <a:lstStyle/>
        <a:p>
          <a:pPr>
            <a:buNone/>
          </a:pPr>
          <a:r>
            <a:rPr lang="en-US" dirty="0"/>
            <a:t>"The good man brings out of his good treasure what is good; </a:t>
          </a:r>
        </a:p>
      </dgm:t>
    </dgm:pt>
    <dgm:pt modelId="{E3691870-72C3-45CB-81C2-BA31325C7424}" type="parTrans" cxnId="{1DAD6C23-B4C3-4DA2-9D6D-C61ADC57858C}">
      <dgm:prSet/>
      <dgm:spPr/>
      <dgm:t>
        <a:bodyPr/>
        <a:lstStyle/>
        <a:p>
          <a:endParaRPr lang="en-US"/>
        </a:p>
      </dgm:t>
    </dgm:pt>
    <dgm:pt modelId="{33853255-73D7-4FF2-B980-A284FDBDD0BD}" type="sibTrans" cxnId="{1DAD6C23-B4C3-4DA2-9D6D-C61ADC57858C}">
      <dgm:prSet/>
      <dgm:spPr/>
      <dgm:t>
        <a:bodyPr/>
        <a:lstStyle/>
        <a:p>
          <a:endParaRPr lang="en-US"/>
        </a:p>
      </dgm:t>
    </dgm:pt>
    <dgm:pt modelId="{3736CEBD-8FFF-4EF2-B6E4-1E6B127AEC13}">
      <dgm:prSet/>
      <dgm:spPr/>
      <dgm:t>
        <a:bodyPr/>
        <a:lstStyle/>
        <a:p>
          <a:pPr>
            <a:buNone/>
          </a:pPr>
          <a:r>
            <a:rPr lang="en-US" dirty="0"/>
            <a:t>and the evil man brings out of his evil treasure what is evil. Matt. 12:35 </a:t>
          </a:r>
        </a:p>
      </dgm:t>
    </dgm:pt>
    <dgm:pt modelId="{81F3FD56-B625-47B9-B26A-9DF52006D131}" type="parTrans" cxnId="{0BCF608B-B27B-481A-A28A-ABFB853E5D08}">
      <dgm:prSet/>
      <dgm:spPr/>
      <dgm:t>
        <a:bodyPr/>
        <a:lstStyle/>
        <a:p>
          <a:endParaRPr lang="en-US"/>
        </a:p>
      </dgm:t>
    </dgm:pt>
    <dgm:pt modelId="{FBDA2D95-CA6D-41AF-93CE-7DB6B0E93170}" type="sibTrans" cxnId="{0BCF608B-B27B-481A-A28A-ABFB853E5D08}">
      <dgm:prSet/>
      <dgm:spPr/>
      <dgm:t>
        <a:bodyPr/>
        <a:lstStyle/>
        <a:p>
          <a:endParaRPr lang="en-US"/>
        </a:p>
      </dgm:t>
    </dgm:pt>
    <dgm:pt modelId="{DEE08C7A-6D5D-4A53-8CCA-E5F5A5A509AC}" type="pres">
      <dgm:prSet presAssocID="{B595741A-B00A-41A6-A3DA-97ADA10CF316}" presName="Name0" presStyleCnt="0">
        <dgm:presLayoutVars>
          <dgm:dir/>
          <dgm:animLvl val="lvl"/>
          <dgm:resizeHandles val="exact"/>
        </dgm:presLayoutVars>
      </dgm:prSet>
      <dgm:spPr/>
    </dgm:pt>
    <dgm:pt modelId="{6C923828-F153-407A-96EA-24DE26BAFFFD}" type="pres">
      <dgm:prSet presAssocID="{CCCFA8ED-04FC-4012-9FB4-5AAED86DCE86}" presName="composite" presStyleCnt="0"/>
      <dgm:spPr/>
    </dgm:pt>
    <dgm:pt modelId="{C9D1CB22-A1AC-4B0F-992A-769861A38AFF}" type="pres">
      <dgm:prSet presAssocID="{CCCFA8ED-04FC-4012-9FB4-5AAED86DCE86}" presName="parTx" presStyleLbl="alignNode1" presStyleIdx="0" presStyleCnt="1">
        <dgm:presLayoutVars>
          <dgm:chMax val="0"/>
          <dgm:chPref val="0"/>
          <dgm:bulletEnabled val="1"/>
        </dgm:presLayoutVars>
      </dgm:prSet>
      <dgm:spPr/>
    </dgm:pt>
    <dgm:pt modelId="{BCD55CF0-0E13-45BB-A6E9-53B17CBC7E7A}" type="pres">
      <dgm:prSet presAssocID="{CCCFA8ED-04FC-4012-9FB4-5AAED86DCE86}" presName="desTx" presStyleLbl="alignAccFollowNode1" presStyleIdx="0" presStyleCnt="1">
        <dgm:presLayoutVars>
          <dgm:bulletEnabled val="1"/>
        </dgm:presLayoutVars>
      </dgm:prSet>
      <dgm:spPr/>
    </dgm:pt>
  </dgm:ptLst>
  <dgm:cxnLst>
    <dgm:cxn modelId="{66CEE415-EAF3-42C8-B15D-B9A9538504C8}" type="presOf" srcId="{CCCFA8ED-04FC-4012-9FB4-5AAED86DCE86}" destId="{C9D1CB22-A1AC-4B0F-992A-769861A38AFF}" srcOrd="0" destOrd="0" presId="urn:microsoft.com/office/officeart/2005/8/layout/hList1"/>
    <dgm:cxn modelId="{1DAD6C23-B4C3-4DA2-9D6D-C61ADC57858C}" srcId="{CCCFA8ED-04FC-4012-9FB4-5AAED86DCE86}" destId="{11B0836F-3D25-402A-86AF-48A39DBECC95}" srcOrd="0" destOrd="0" parTransId="{E3691870-72C3-45CB-81C2-BA31325C7424}" sibTransId="{33853255-73D7-4FF2-B980-A284FDBDD0BD}"/>
    <dgm:cxn modelId="{B9716634-6946-4FB9-8913-DAC6A96DED7B}" srcId="{B595741A-B00A-41A6-A3DA-97ADA10CF316}" destId="{CCCFA8ED-04FC-4012-9FB4-5AAED86DCE86}" srcOrd="0" destOrd="0" parTransId="{CB1D93B1-5041-4EED-BCD7-7B6308674889}" sibTransId="{7A12BFE2-CD16-47B2-9D34-4CAF766BDDAC}"/>
    <dgm:cxn modelId="{F3EA8336-9975-4644-8A61-503570E69B7D}" type="presOf" srcId="{3736CEBD-8FFF-4EF2-B6E4-1E6B127AEC13}" destId="{BCD55CF0-0E13-45BB-A6E9-53B17CBC7E7A}" srcOrd="0" destOrd="1" presId="urn:microsoft.com/office/officeart/2005/8/layout/hList1"/>
    <dgm:cxn modelId="{0BCF608B-B27B-481A-A28A-ABFB853E5D08}" srcId="{CCCFA8ED-04FC-4012-9FB4-5AAED86DCE86}" destId="{3736CEBD-8FFF-4EF2-B6E4-1E6B127AEC13}" srcOrd="1" destOrd="0" parTransId="{81F3FD56-B625-47B9-B26A-9DF52006D131}" sibTransId="{FBDA2D95-CA6D-41AF-93CE-7DB6B0E93170}"/>
    <dgm:cxn modelId="{651C5895-4ADD-4E2A-BC1E-F5C4A993E027}" type="presOf" srcId="{B595741A-B00A-41A6-A3DA-97ADA10CF316}" destId="{DEE08C7A-6D5D-4A53-8CCA-E5F5A5A509AC}" srcOrd="0" destOrd="0" presId="urn:microsoft.com/office/officeart/2005/8/layout/hList1"/>
    <dgm:cxn modelId="{DF8382AC-6617-46C2-A774-34246B968F51}" type="presOf" srcId="{11B0836F-3D25-402A-86AF-48A39DBECC95}" destId="{BCD55CF0-0E13-45BB-A6E9-53B17CBC7E7A}" srcOrd="0" destOrd="0" presId="urn:microsoft.com/office/officeart/2005/8/layout/hList1"/>
    <dgm:cxn modelId="{978F82CD-C3D3-493B-8F68-C6739CCE2C80}" type="presParOf" srcId="{DEE08C7A-6D5D-4A53-8CCA-E5F5A5A509AC}" destId="{6C923828-F153-407A-96EA-24DE26BAFFFD}" srcOrd="0" destOrd="0" presId="urn:microsoft.com/office/officeart/2005/8/layout/hList1"/>
    <dgm:cxn modelId="{F04C37B7-565E-4586-8753-8536760CF8B1}" type="presParOf" srcId="{6C923828-F153-407A-96EA-24DE26BAFFFD}" destId="{C9D1CB22-A1AC-4B0F-992A-769861A38AFF}" srcOrd="0" destOrd="0" presId="urn:microsoft.com/office/officeart/2005/8/layout/hList1"/>
    <dgm:cxn modelId="{C8866883-37AE-407A-8223-CA0C611529E9}" type="presParOf" srcId="{6C923828-F153-407A-96EA-24DE26BAFFFD}" destId="{BCD55CF0-0E13-45BB-A6E9-53B17CBC7E7A}" srcOrd="1" destOrd="0" presId="urn:microsoft.com/office/officeart/2005/8/layout/hList1"/>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AD26CFC5-DDD6-4A41-9C12-1828369FED22}" type="doc">
      <dgm:prSet loTypeId="urn:microsoft.com/office/officeart/2005/8/layout/radial4" loCatId="relationship" qsTypeId="urn:microsoft.com/office/officeart/2005/8/quickstyle/simple1" qsCatId="simple" csTypeId="urn:microsoft.com/office/officeart/2005/8/colors/accent1_2" csCatId="accent1" phldr="1"/>
      <dgm:spPr/>
      <dgm:t>
        <a:bodyPr/>
        <a:lstStyle/>
        <a:p>
          <a:endParaRPr lang="en-US"/>
        </a:p>
      </dgm:t>
    </dgm:pt>
    <dgm:pt modelId="{BB30927C-0458-4793-A284-A5C0F2B28EEE}">
      <dgm:prSet phldrT="[Text]"/>
      <dgm:spPr/>
      <dgm:t>
        <a:bodyPr/>
        <a:lstStyle/>
        <a:p>
          <a:r>
            <a:rPr lang="en-US" dirty="0"/>
            <a:t>Basic Maturity</a:t>
          </a:r>
        </a:p>
      </dgm:t>
    </dgm:pt>
    <dgm:pt modelId="{43B63AD5-E462-4F5E-948B-9D62B00B6494}" type="parTrans" cxnId="{FF87E2BA-D01E-4AC1-8CDE-52A113B25398}">
      <dgm:prSet/>
      <dgm:spPr/>
      <dgm:t>
        <a:bodyPr/>
        <a:lstStyle/>
        <a:p>
          <a:endParaRPr lang="en-US"/>
        </a:p>
      </dgm:t>
    </dgm:pt>
    <dgm:pt modelId="{919292D5-8443-44B8-82B5-FA2DA1FE1E38}" type="sibTrans" cxnId="{FF87E2BA-D01E-4AC1-8CDE-52A113B25398}">
      <dgm:prSet/>
      <dgm:spPr/>
      <dgm:t>
        <a:bodyPr/>
        <a:lstStyle/>
        <a:p>
          <a:endParaRPr lang="en-US"/>
        </a:p>
      </dgm:t>
    </dgm:pt>
    <dgm:pt modelId="{3546E748-6A2E-4FD4-AA76-AEA511167D1D}">
      <dgm:prSet phldrT="[Text]"/>
      <dgm:spPr/>
      <dgm:t>
        <a:bodyPr/>
        <a:lstStyle/>
        <a:p>
          <a:r>
            <a:rPr lang="en-US" dirty="0"/>
            <a:t>Spiritual Growth</a:t>
          </a:r>
        </a:p>
      </dgm:t>
    </dgm:pt>
    <dgm:pt modelId="{0E7D919E-CA4A-4281-BE63-3F8F67283E96}" type="parTrans" cxnId="{DB878FEA-0334-4FC9-8183-287C3445FF34}">
      <dgm:prSet/>
      <dgm:spPr/>
      <dgm:t>
        <a:bodyPr/>
        <a:lstStyle/>
        <a:p>
          <a:endParaRPr lang="en-US"/>
        </a:p>
      </dgm:t>
    </dgm:pt>
    <dgm:pt modelId="{6E3F56E9-693C-48F4-807A-4CD842D7656A}" type="sibTrans" cxnId="{DB878FEA-0334-4FC9-8183-287C3445FF34}">
      <dgm:prSet/>
      <dgm:spPr/>
      <dgm:t>
        <a:bodyPr/>
        <a:lstStyle/>
        <a:p>
          <a:endParaRPr lang="en-US"/>
        </a:p>
      </dgm:t>
    </dgm:pt>
    <dgm:pt modelId="{E60A83A3-14CE-4C73-8069-D912BCC4B3DF}">
      <dgm:prSet phldrT="[Text]"/>
      <dgm:spPr/>
      <dgm:t>
        <a:bodyPr/>
        <a:lstStyle/>
        <a:p>
          <a:r>
            <a:rPr lang="en-US" dirty="0"/>
            <a:t>To Over-come </a:t>
          </a:r>
        </a:p>
      </dgm:t>
    </dgm:pt>
    <dgm:pt modelId="{FF5FF333-35C8-42CB-9D1F-D9A98A34B892}" type="sibTrans" cxnId="{C627ECFE-B570-474E-B153-BDDA95C66CE6}">
      <dgm:prSet/>
      <dgm:spPr/>
      <dgm:t>
        <a:bodyPr/>
        <a:lstStyle/>
        <a:p>
          <a:endParaRPr lang="en-US"/>
        </a:p>
      </dgm:t>
    </dgm:pt>
    <dgm:pt modelId="{9B198597-F8A8-496B-B2AA-443985A81ED7}" type="parTrans" cxnId="{C627ECFE-B570-474E-B153-BDDA95C66CE6}">
      <dgm:prSet/>
      <dgm:spPr/>
      <dgm:t>
        <a:bodyPr/>
        <a:lstStyle/>
        <a:p>
          <a:endParaRPr lang="en-US"/>
        </a:p>
      </dgm:t>
    </dgm:pt>
    <dgm:pt modelId="{D05DBC69-72A6-49A9-B25C-6D771742905F}" type="pres">
      <dgm:prSet presAssocID="{AD26CFC5-DDD6-4A41-9C12-1828369FED22}" presName="cycle" presStyleCnt="0">
        <dgm:presLayoutVars>
          <dgm:chMax val="1"/>
          <dgm:dir/>
          <dgm:animLvl val="ctr"/>
          <dgm:resizeHandles val="exact"/>
        </dgm:presLayoutVars>
      </dgm:prSet>
      <dgm:spPr/>
    </dgm:pt>
    <dgm:pt modelId="{A8A4AC7D-06CB-4915-9C71-C6483E80EF06}" type="pres">
      <dgm:prSet presAssocID="{E60A83A3-14CE-4C73-8069-D912BCC4B3DF}" presName="centerShape" presStyleLbl="node0" presStyleIdx="0" presStyleCnt="1"/>
      <dgm:spPr/>
    </dgm:pt>
    <dgm:pt modelId="{B84F4440-7646-4C3D-8E9D-21AE0F17468C}" type="pres">
      <dgm:prSet presAssocID="{43B63AD5-E462-4F5E-948B-9D62B00B6494}" presName="parTrans" presStyleLbl="bgSibTrans2D1" presStyleIdx="0" presStyleCnt="2"/>
      <dgm:spPr/>
    </dgm:pt>
    <dgm:pt modelId="{B1858CCB-1E81-4F20-AC59-D23B966DE6C2}" type="pres">
      <dgm:prSet presAssocID="{BB30927C-0458-4793-A284-A5C0F2B28EEE}" presName="node" presStyleLbl="node1" presStyleIdx="0" presStyleCnt="2">
        <dgm:presLayoutVars>
          <dgm:bulletEnabled val="1"/>
        </dgm:presLayoutVars>
      </dgm:prSet>
      <dgm:spPr/>
    </dgm:pt>
    <dgm:pt modelId="{92A7D156-73F2-4D1D-A268-E7FE8CE6016A}" type="pres">
      <dgm:prSet presAssocID="{0E7D919E-CA4A-4281-BE63-3F8F67283E96}" presName="parTrans" presStyleLbl="bgSibTrans2D1" presStyleIdx="1" presStyleCnt="2"/>
      <dgm:spPr/>
    </dgm:pt>
    <dgm:pt modelId="{ED3A4AF5-1459-454E-9B85-D5D0ECD29BAF}" type="pres">
      <dgm:prSet presAssocID="{3546E748-6A2E-4FD4-AA76-AEA511167D1D}" presName="node" presStyleLbl="node1" presStyleIdx="1" presStyleCnt="2">
        <dgm:presLayoutVars>
          <dgm:bulletEnabled val="1"/>
        </dgm:presLayoutVars>
      </dgm:prSet>
      <dgm:spPr/>
    </dgm:pt>
  </dgm:ptLst>
  <dgm:cxnLst>
    <dgm:cxn modelId="{279BBC06-E63D-4C0A-9D05-73FCD1B31318}" type="presOf" srcId="{3546E748-6A2E-4FD4-AA76-AEA511167D1D}" destId="{ED3A4AF5-1459-454E-9B85-D5D0ECD29BAF}" srcOrd="0" destOrd="0" presId="urn:microsoft.com/office/officeart/2005/8/layout/radial4"/>
    <dgm:cxn modelId="{5CFD1616-1FCC-495B-B103-9C50EE5AEE10}" type="presOf" srcId="{AD26CFC5-DDD6-4A41-9C12-1828369FED22}" destId="{D05DBC69-72A6-49A9-B25C-6D771742905F}" srcOrd="0" destOrd="0" presId="urn:microsoft.com/office/officeart/2005/8/layout/radial4"/>
    <dgm:cxn modelId="{6C4D31A9-C125-41B6-8AB0-0FD9E1D8D1DE}" type="presOf" srcId="{BB30927C-0458-4793-A284-A5C0F2B28EEE}" destId="{B1858CCB-1E81-4F20-AC59-D23B966DE6C2}" srcOrd="0" destOrd="0" presId="urn:microsoft.com/office/officeart/2005/8/layout/radial4"/>
    <dgm:cxn modelId="{86AF89A9-BDAD-4D50-A33F-0C5A1DB87E2A}" type="presOf" srcId="{E60A83A3-14CE-4C73-8069-D912BCC4B3DF}" destId="{A8A4AC7D-06CB-4915-9C71-C6483E80EF06}" srcOrd="0" destOrd="0" presId="urn:microsoft.com/office/officeart/2005/8/layout/radial4"/>
    <dgm:cxn modelId="{FF87E2BA-D01E-4AC1-8CDE-52A113B25398}" srcId="{E60A83A3-14CE-4C73-8069-D912BCC4B3DF}" destId="{BB30927C-0458-4793-A284-A5C0F2B28EEE}" srcOrd="0" destOrd="0" parTransId="{43B63AD5-E462-4F5E-948B-9D62B00B6494}" sibTransId="{919292D5-8443-44B8-82B5-FA2DA1FE1E38}"/>
    <dgm:cxn modelId="{B8861BD6-94C0-43C9-BC22-5FFBAA1855B5}" type="presOf" srcId="{0E7D919E-CA4A-4281-BE63-3F8F67283E96}" destId="{92A7D156-73F2-4D1D-A268-E7FE8CE6016A}" srcOrd="0" destOrd="0" presId="urn:microsoft.com/office/officeart/2005/8/layout/radial4"/>
    <dgm:cxn modelId="{DBB8CAD6-89A5-4F0B-B7EB-8BB1A0CB2BB4}" type="presOf" srcId="{43B63AD5-E462-4F5E-948B-9D62B00B6494}" destId="{B84F4440-7646-4C3D-8E9D-21AE0F17468C}" srcOrd="0" destOrd="0" presId="urn:microsoft.com/office/officeart/2005/8/layout/radial4"/>
    <dgm:cxn modelId="{DB878FEA-0334-4FC9-8183-287C3445FF34}" srcId="{E60A83A3-14CE-4C73-8069-D912BCC4B3DF}" destId="{3546E748-6A2E-4FD4-AA76-AEA511167D1D}" srcOrd="1" destOrd="0" parTransId="{0E7D919E-CA4A-4281-BE63-3F8F67283E96}" sibTransId="{6E3F56E9-693C-48F4-807A-4CD842D7656A}"/>
    <dgm:cxn modelId="{C627ECFE-B570-474E-B153-BDDA95C66CE6}" srcId="{AD26CFC5-DDD6-4A41-9C12-1828369FED22}" destId="{E60A83A3-14CE-4C73-8069-D912BCC4B3DF}" srcOrd="0" destOrd="0" parTransId="{9B198597-F8A8-496B-B2AA-443985A81ED7}" sibTransId="{FF5FF333-35C8-42CB-9D1F-D9A98A34B892}"/>
    <dgm:cxn modelId="{1B9A8313-4009-4183-ACEC-065D6878242D}" type="presParOf" srcId="{D05DBC69-72A6-49A9-B25C-6D771742905F}" destId="{A8A4AC7D-06CB-4915-9C71-C6483E80EF06}" srcOrd="0" destOrd="0" presId="urn:microsoft.com/office/officeart/2005/8/layout/radial4"/>
    <dgm:cxn modelId="{F2E199E4-AC78-4265-9EF1-FDE8C0561001}" type="presParOf" srcId="{D05DBC69-72A6-49A9-B25C-6D771742905F}" destId="{B84F4440-7646-4C3D-8E9D-21AE0F17468C}" srcOrd="1" destOrd="0" presId="urn:microsoft.com/office/officeart/2005/8/layout/radial4"/>
    <dgm:cxn modelId="{7B8A739C-4FEB-4ABB-927D-536041BD7B4D}" type="presParOf" srcId="{D05DBC69-72A6-49A9-B25C-6D771742905F}" destId="{B1858CCB-1E81-4F20-AC59-D23B966DE6C2}" srcOrd="2" destOrd="0" presId="urn:microsoft.com/office/officeart/2005/8/layout/radial4"/>
    <dgm:cxn modelId="{78916C9E-3D8B-47E1-BB7D-9C73CF44003E}" type="presParOf" srcId="{D05DBC69-72A6-49A9-B25C-6D771742905F}" destId="{92A7D156-73F2-4D1D-A268-E7FE8CE6016A}" srcOrd="3" destOrd="0" presId="urn:microsoft.com/office/officeart/2005/8/layout/radial4"/>
    <dgm:cxn modelId="{7FACA39A-6AC6-4C27-8F3A-1CC07BCF9319}" type="presParOf" srcId="{D05DBC69-72A6-49A9-B25C-6D771742905F}" destId="{ED3A4AF5-1459-454E-9B85-D5D0ECD29BAF}" srcOrd="4" destOrd="0" presId="urn:microsoft.com/office/officeart/2005/8/layout/radial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E389B37-B2DE-405A-BD35-5A3E08709056}">
      <dsp:nvSpPr>
        <dsp:cNvPr id="0" name=""/>
        <dsp:cNvSpPr/>
      </dsp:nvSpPr>
      <dsp:spPr>
        <a:xfrm>
          <a:off x="0" y="92991"/>
          <a:ext cx="6248397" cy="806400"/>
        </a:xfrm>
        <a:prstGeom prst="rect">
          <a:avLst/>
        </a:prstGeom>
        <a:solidFill>
          <a:schemeClr val="accent1">
            <a:hueOff val="0"/>
            <a:satOff val="0"/>
            <a:lumOff val="0"/>
            <a:alphaOff val="0"/>
          </a:schemeClr>
        </a:solidFill>
        <a:ln w="12700" cap="flat" cmpd="sng" algn="in">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13792" rIns="199136" bIns="113792" numCol="1" spcCol="1270" anchor="ctr" anchorCtr="0">
          <a:noAutofit/>
        </a:bodyPr>
        <a:lstStyle/>
        <a:p>
          <a:pPr marL="0" lvl="0" indent="0" algn="ctr" defTabSz="1244600">
            <a:lnSpc>
              <a:spcPct val="90000"/>
            </a:lnSpc>
            <a:spcBef>
              <a:spcPct val="0"/>
            </a:spcBef>
            <a:spcAft>
              <a:spcPct val="35000"/>
            </a:spcAft>
            <a:buNone/>
          </a:pPr>
          <a:r>
            <a:rPr lang="en-US" sz="2800" kern="1200" dirty="0"/>
            <a:t>Our Handicap:</a:t>
          </a:r>
        </a:p>
      </dsp:txBody>
      <dsp:txXfrm>
        <a:off x="0" y="92991"/>
        <a:ext cx="6248397" cy="806400"/>
      </dsp:txXfrm>
    </dsp:sp>
    <dsp:sp modelId="{47660D61-A8CA-4AD5-B26A-D37E5E659532}">
      <dsp:nvSpPr>
        <dsp:cNvPr id="0" name=""/>
        <dsp:cNvSpPr/>
      </dsp:nvSpPr>
      <dsp:spPr>
        <a:xfrm>
          <a:off x="0" y="899391"/>
          <a:ext cx="6248397" cy="1229759"/>
        </a:xfrm>
        <a:prstGeom prst="rect">
          <a:avLst/>
        </a:prstGeom>
        <a:solidFill>
          <a:schemeClr val="accent1">
            <a:alpha val="90000"/>
            <a:tint val="40000"/>
            <a:hueOff val="0"/>
            <a:satOff val="0"/>
            <a:lumOff val="0"/>
            <a:alphaOff val="0"/>
          </a:schemeClr>
        </a:solidFill>
        <a:ln w="12700" cap="flat" cmpd="sng" algn="in">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9352" tIns="149352" rIns="199136" bIns="224028" numCol="1" spcCol="1270" anchor="t" anchorCtr="0">
          <a:noAutofit/>
        </a:bodyPr>
        <a:lstStyle/>
        <a:p>
          <a:pPr marL="285750" lvl="1" indent="-285750" algn="l" defTabSz="1244600">
            <a:lnSpc>
              <a:spcPct val="90000"/>
            </a:lnSpc>
            <a:spcBef>
              <a:spcPct val="0"/>
            </a:spcBef>
            <a:spcAft>
              <a:spcPct val="15000"/>
            </a:spcAft>
            <a:buChar char="•"/>
          </a:pPr>
          <a:r>
            <a:rPr lang="en-US" sz="2800" kern="1200" dirty="0"/>
            <a:t>Jesus said to him, “No one is good except God alone.” </a:t>
          </a:r>
          <a:r>
            <a:rPr lang="en-US" sz="2800" i="1" kern="1200" dirty="0"/>
            <a:t>Mark 10:18 </a:t>
          </a:r>
        </a:p>
      </dsp:txBody>
      <dsp:txXfrm>
        <a:off x="0" y="899391"/>
        <a:ext cx="6248397" cy="1229759"/>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BC4D9E6-3FB2-4580-B3D4-773FF8A0BD68}">
      <dsp:nvSpPr>
        <dsp:cNvPr id="0" name=""/>
        <dsp:cNvSpPr/>
      </dsp:nvSpPr>
      <dsp:spPr>
        <a:xfrm>
          <a:off x="0" y="0"/>
          <a:ext cx="3838776" cy="4305782"/>
        </a:xfrm>
        <a:prstGeom prst="roundRect">
          <a:avLst>
            <a:gd name="adj" fmla="val 10000"/>
          </a:avLst>
        </a:prstGeom>
        <a:gradFill rotWithShape="0">
          <a:gsLst>
            <a:gs pos="0">
              <a:schemeClr val="accent1">
                <a:tint val="40000"/>
                <a:hueOff val="0"/>
                <a:satOff val="0"/>
                <a:lumOff val="0"/>
                <a:alphaOff val="0"/>
                <a:satMod val="103000"/>
                <a:lumMod val="102000"/>
                <a:tint val="94000"/>
              </a:schemeClr>
            </a:gs>
            <a:gs pos="50000">
              <a:schemeClr val="accent1">
                <a:tint val="40000"/>
                <a:hueOff val="0"/>
                <a:satOff val="0"/>
                <a:lumOff val="0"/>
                <a:alphaOff val="0"/>
                <a:satMod val="110000"/>
                <a:lumMod val="100000"/>
                <a:shade val="100000"/>
              </a:schemeClr>
            </a:gs>
            <a:gs pos="100000">
              <a:schemeClr val="accent1">
                <a:tint val="40000"/>
                <a:hueOff val="0"/>
                <a:satOff val="0"/>
                <a:lumOff val="0"/>
                <a:alphaOff val="0"/>
                <a:lumMod val="99000"/>
                <a:satMod val="120000"/>
                <a:shade val="78000"/>
              </a:schemeClr>
            </a:gs>
          </a:gsLst>
          <a:lin ang="5400000" scaled="0"/>
        </a:gradFill>
        <a:ln>
          <a:noFill/>
        </a:ln>
        <a:effectLst/>
        <a:scene3d>
          <a:camera prst="orthographicFront"/>
          <a:lightRig rig="flat" dir="t"/>
        </a:scene3d>
        <a:sp3d z="-190500" extrusionH="12700" prstMaterial="plastic">
          <a:bevelT w="50800" h="50800"/>
        </a:sp3d>
      </dsp:spPr>
      <dsp:style>
        <a:lnRef idx="0">
          <a:scrgbClr r="0" g="0" b="0"/>
        </a:lnRef>
        <a:fillRef idx="3">
          <a:scrgbClr r="0" g="0" b="0"/>
        </a:fillRef>
        <a:effectRef idx="0">
          <a:scrgbClr r="0" g="0" b="0"/>
        </a:effectRef>
        <a:fontRef idx="minor"/>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US" sz="3600" kern="1200" baseline="0" dirty="0"/>
            <a:t>Part 1: Basic Maturity</a:t>
          </a:r>
          <a:endParaRPr lang="en-US" sz="3600" kern="1200" dirty="0"/>
        </a:p>
      </dsp:txBody>
      <dsp:txXfrm>
        <a:off x="0" y="0"/>
        <a:ext cx="3838776" cy="1291734"/>
      </dsp:txXfrm>
    </dsp:sp>
    <dsp:sp modelId="{D02BDD88-1F1A-422E-8D28-5618B2769611}">
      <dsp:nvSpPr>
        <dsp:cNvPr id="0" name=""/>
        <dsp:cNvSpPr/>
      </dsp:nvSpPr>
      <dsp:spPr>
        <a:xfrm>
          <a:off x="383877" y="1291734"/>
          <a:ext cx="3071020" cy="2798758"/>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32080" tIns="99060" rIns="132080" bIns="99060" numCol="1" spcCol="1270" anchor="ctr" anchorCtr="0">
          <a:noAutofit/>
        </a:bodyPr>
        <a:lstStyle/>
        <a:p>
          <a:pPr marL="0" lvl="0" indent="0" algn="ctr" defTabSz="2311400">
            <a:lnSpc>
              <a:spcPct val="90000"/>
            </a:lnSpc>
            <a:spcBef>
              <a:spcPct val="0"/>
            </a:spcBef>
            <a:spcAft>
              <a:spcPct val="35000"/>
            </a:spcAft>
            <a:buFont typeface="+mj-lt"/>
            <a:buNone/>
          </a:pPr>
          <a:r>
            <a:rPr lang="en-US" sz="5200" kern="1200" baseline="0" dirty="0"/>
            <a:t>God’s View of Authority</a:t>
          </a:r>
          <a:endParaRPr lang="en-US" sz="5200" kern="1200" dirty="0"/>
        </a:p>
      </dsp:txBody>
      <dsp:txXfrm>
        <a:off x="465850" y="1373707"/>
        <a:ext cx="2907074" cy="2634812"/>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38E50D-899F-459C-B74B-2783E0835519}">
      <dsp:nvSpPr>
        <dsp:cNvPr id="0" name=""/>
        <dsp:cNvSpPr/>
      </dsp:nvSpPr>
      <dsp:spPr>
        <a:xfrm>
          <a:off x="0" y="10460"/>
          <a:ext cx="6172199" cy="8064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13792" rIns="199136" bIns="113792" numCol="1" spcCol="1270" anchor="ctr" anchorCtr="0">
          <a:noAutofit/>
        </a:bodyPr>
        <a:lstStyle/>
        <a:p>
          <a:pPr marL="0" lvl="0" indent="0" algn="ctr" defTabSz="1244600">
            <a:lnSpc>
              <a:spcPct val="90000"/>
            </a:lnSpc>
            <a:spcBef>
              <a:spcPct val="0"/>
            </a:spcBef>
            <a:spcAft>
              <a:spcPct val="35000"/>
            </a:spcAft>
            <a:buNone/>
          </a:pPr>
          <a:r>
            <a:rPr lang="en-US" sz="2800" kern="1200"/>
            <a:t>Jesus answered Pilate:</a:t>
          </a:r>
        </a:p>
      </dsp:txBody>
      <dsp:txXfrm>
        <a:off x="0" y="10460"/>
        <a:ext cx="6172199" cy="806400"/>
      </dsp:txXfrm>
    </dsp:sp>
    <dsp:sp modelId="{C58F5304-C54A-48A7-BA3F-E5D86A2FE772}">
      <dsp:nvSpPr>
        <dsp:cNvPr id="0" name=""/>
        <dsp:cNvSpPr/>
      </dsp:nvSpPr>
      <dsp:spPr>
        <a:xfrm>
          <a:off x="0" y="816860"/>
          <a:ext cx="6172199" cy="157563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9352" tIns="149352" rIns="199136" bIns="224028" numCol="1" spcCol="1270" anchor="t" anchorCtr="0">
          <a:noAutofit/>
        </a:bodyPr>
        <a:lstStyle/>
        <a:p>
          <a:pPr marL="285750" lvl="1" indent="-285750" algn="l" defTabSz="1244600">
            <a:lnSpc>
              <a:spcPct val="90000"/>
            </a:lnSpc>
            <a:spcBef>
              <a:spcPct val="0"/>
            </a:spcBef>
            <a:spcAft>
              <a:spcPct val="15000"/>
            </a:spcAft>
            <a:buNone/>
          </a:pPr>
          <a:r>
            <a:rPr lang="en-US" sz="2800" kern="1200" dirty="0"/>
            <a:t>"You would have no authority over Me, unless it had been given you from above… " John 19:11 (NASB) </a:t>
          </a:r>
        </a:p>
      </dsp:txBody>
      <dsp:txXfrm>
        <a:off x="0" y="816860"/>
        <a:ext cx="6172199" cy="1575630"/>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BC4D9E6-3FB2-4580-B3D4-773FF8A0BD68}">
      <dsp:nvSpPr>
        <dsp:cNvPr id="0" name=""/>
        <dsp:cNvSpPr/>
      </dsp:nvSpPr>
      <dsp:spPr>
        <a:xfrm>
          <a:off x="0" y="0"/>
          <a:ext cx="3838776" cy="4305782"/>
        </a:xfrm>
        <a:prstGeom prst="roundRect">
          <a:avLst>
            <a:gd name="adj" fmla="val 10000"/>
          </a:avLst>
        </a:prstGeom>
        <a:gradFill rotWithShape="0">
          <a:gsLst>
            <a:gs pos="0">
              <a:schemeClr val="accent1">
                <a:tint val="40000"/>
                <a:hueOff val="0"/>
                <a:satOff val="0"/>
                <a:lumOff val="0"/>
                <a:alphaOff val="0"/>
                <a:satMod val="103000"/>
                <a:lumMod val="102000"/>
                <a:tint val="94000"/>
              </a:schemeClr>
            </a:gs>
            <a:gs pos="50000">
              <a:schemeClr val="accent1">
                <a:tint val="40000"/>
                <a:hueOff val="0"/>
                <a:satOff val="0"/>
                <a:lumOff val="0"/>
                <a:alphaOff val="0"/>
                <a:satMod val="110000"/>
                <a:lumMod val="100000"/>
                <a:shade val="100000"/>
              </a:schemeClr>
            </a:gs>
            <a:gs pos="100000">
              <a:schemeClr val="accent1">
                <a:tint val="40000"/>
                <a:hueOff val="0"/>
                <a:satOff val="0"/>
                <a:lumOff val="0"/>
                <a:alphaOff val="0"/>
                <a:lumMod val="99000"/>
                <a:satMod val="120000"/>
                <a:shade val="78000"/>
              </a:schemeClr>
            </a:gs>
          </a:gsLst>
          <a:lin ang="5400000" scaled="0"/>
        </a:gradFill>
        <a:ln>
          <a:noFill/>
        </a:ln>
        <a:effectLst/>
        <a:scene3d>
          <a:camera prst="orthographicFront"/>
          <a:lightRig rig="flat" dir="t"/>
        </a:scene3d>
        <a:sp3d z="-190500" extrusionH="12700" prstMaterial="plastic">
          <a:bevelT w="50800" h="50800"/>
        </a:sp3d>
      </dsp:spPr>
      <dsp:style>
        <a:lnRef idx="0">
          <a:scrgbClr r="0" g="0" b="0"/>
        </a:lnRef>
        <a:fillRef idx="3">
          <a:scrgbClr r="0" g="0" b="0"/>
        </a:fillRef>
        <a:effectRef idx="0">
          <a:scrgbClr r="0" g="0" b="0"/>
        </a:effectRef>
        <a:fontRef idx="minor"/>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US" sz="3600" kern="1200" baseline="0" dirty="0"/>
            <a:t>Part 1: Basic Maturity</a:t>
          </a:r>
          <a:endParaRPr lang="en-US" sz="3600" kern="1200" dirty="0"/>
        </a:p>
      </dsp:txBody>
      <dsp:txXfrm>
        <a:off x="0" y="0"/>
        <a:ext cx="3838776" cy="1291734"/>
      </dsp:txXfrm>
    </dsp:sp>
    <dsp:sp modelId="{D02BDD88-1F1A-422E-8D28-5618B2769611}">
      <dsp:nvSpPr>
        <dsp:cNvPr id="0" name=""/>
        <dsp:cNvSpPr/>
      </dsp:nvSpPr>
      <dsp:spPr>
        <a:xfrm>
          <a:off x="383877" y="1291734"/>
          <a:ext cx="3071020" cy="2798758"/>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32080" tIns="99060" rIns="132080" bIns="99060" numCol="1" spcCol="1270" anchor="ctr" anchorCtr="0">
          <a:noAutofit/>
        </a:bodyPr>
        <a:lstStyle/>
        <a:p>
          <a:pPr marL="0" lvl="0" indent="0" algn="ctr" defTabSz="2311400">
            <a:lnSpc>
              <a:spcPct val="90000"/>
            </a:lnSpc>
            <a:spcBef>
              <a:spcPct val="0"/>
            </a:spcBef>
            <a:spcAft>
              <a:spcPct val="35000"/>
            </a:spcAft>
            <a:buFont typeface="+mj-lt"/>
            <a:buNone/>
          </a:pPr>
          <a:r>
            <a:rPr lang="en-US" sz="5200" kern="1200" baseline="0" dirty="0"/>
            <a:t>God’s View of Authority</a:t>
          </a:r>
          <a:endParaRPr lang="en-US" sz="5200" kern="1200" dirty="0"/>
        </a:p>
      </dsp:txBody>
      <dsp:txXfrm>
        <a:off x="465850" y="1373707"/>
        <a:ext cx="2907074" cy="2634812"/>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2E1926-B877-4EF9-876A-4CDFBF3D2BAB}">
      <dsp:nvSpPr>
        <dsp:cNvPr id="0" name=""/>
        <dsp:cNvSpPr/>
      </dsp:nvSpPr>
      <dsp:spPr>
        <a:xfrm>
          <a:off x="1105" y="155700"/>
          <a:ext cx="2357649" cy="141458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ctr" defTabSz="1644650">
            <a:lnSpc>
              <a:spcPct val="90000"/>
            </a:lnSpc>
            <a:spcBef>
              <a:spcPct val="0"/>
            </a:spcBef>
            <a:spcAft>
              <a:spcPct val="35000"/>
            </a:spcAft>
            <a:buNone/>
          </a:pPr>
          <a:r>
            <a:rPr lang="en-US" sz="3700" kern="1200" dirty="0"/>
            <a:t>Decay</a:t>
          </a:r>
        </a:p>
      </dsp:txBody>
      <dsp:txXfrm>
        <a:off x="42537" y="197132"/>
        <a:ext cx="2274785" cy="1331725"/>
      </dsp:txXfrm>
    </dsp:sp>
    <dsp:sp modelId="{7D500223-40AC-4ECD-8FAD-F98F54990D29}">
      <dsp:nvSpPr>
        <dsp:cNvPr id="0" name=""/>
        <dsp:cNvSpPr/>
      </dsp:nvSpPr>
      <dsp:spPr>
        <a:xfrm>
          <a:off x="2594520" y="570646"/>
          <a:ext cx="499821" cy="58469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111250">
            <a:lnSpc>
              <a:spcPct val="90000"/>
            </a:lnSpc>
            <a:spcBef>
              <a:spcPct val="0"/>
            </a:spcBef>
            <a:spcAft>
              <a:spcPct val="35000"/>
            </a:spcAft>
            <a:buNone/>
          </a:pPr>
          <a:endParaRPr lang="en-US" sz="2500" kern="1200"/>
        </a:p>
      </dsp:txBody>
      <dsp:txXfrm>
        <a:off x="2594520" y="687585"/>
        <a:ext cx="349875" cy="350819"/>
      </dsp:txXfrm>
    </dsp:sp>
    <dsp:sp modelId="{09E75CAA-8C09-4061-9314-75FFA047F5A6}">
      <dsp:nvSpPr>
        <dsp:cNvPr id="0" name=""/>
        <dsp:cNvSpPr/>
      </dsp:nvSpPr>
      <dsp:spPr>
        <a:xfrm>
          <a:off x="3301815" y="155700"/>
          <a:ext cx="2357649" cy="141458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ctr" defTabSz="1644650">
            <a:lnSpc>
              <a:spcPct val="90000"/>
            </a:lnSpc>
            <a:spcBef>
              <a:spcPct val="0"/>
            </a:spcBef>
            <a:spcAft>
              <a:spcPct val="35000"/>
            </a:spcAft>
            <a:buNone/>
          </a:pPr>
          <a:r>
            <a:rPr lang="en-US" sz="3700" kern="1200" dirty="0"/>
            <a:t>More Decay</a:t>
          </a:r>
        </a:p>
      </dsp:txBody>
      <dsp:txXfrm>
        <a:off x="3343247" y="197132"/>
        <a:ext cx="2274785" cy="1331725"/>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BC4D9E6-3FB2-4580-B3D4-773FF8A0BD68}">
      <dsp:nvSpPr>
        <dsp:cNvPr id="0" name=""/>
        <dsp:cNvSpPr/>
      </dsp:nvSpPr>
      <dsp:spPr>
        <a:xfrm>
          <a:off x="0" y="0"/>
          <a:ext cx="3838776" cy="4305782"/>
        </a:xfrm>
        <a:prstGeom prst="roundRect">
          <a:avLst>
            <a:gd name="adj" fmla="val 10000"/>
          </a:avLst>
        </a:prstGeom>
        <a:gradFill rotWithShape="0">
          <a:gsLst>
            <a:gs pos="0">
              <a:schemeClr val="accent1">
                <a:tint val="40000"/>
                <a:hueOff val="0"/>
                <a:satOff val="0"/>
                <a:lumOff val="0"/>
                <a:alphaOff val="0"/>
                <a:satMod val="103000"/>
                <a:lumMod val="102000"/>
                <a:tint val="94000"/>
              </a:schemeClr>
            </a:gs>
            <a:gs pos="50000">
              <a:schemeClr val="accent1">
                <a:tint val="40000"/>
                <a:hueOff val="0"/>
                <a:satOff val="0"/>
                <a:lumOff val="0"/>
                <a:alphaOff val="0"/>
                <a:satMod val="110000"/>
                <a:lumMod val="100000"/>
                <a:shade val="100000"/>
              </a:schemeClr>
            </a:gs>
            <a:gs pos="100000">
              <a:schemeClr val="accent1">
                <a:tint val="40000"/>
                <a:hueOff val="0"/>
                <a:satOff val="0"/>
                <a:lumOff val="0"/>
                <a:alphaOff val="0"/>
                <a:lumMod val="99000"/>
                <a:satMod val="120000"/>
                <a:shade val="78000"/>
              </a:schemeClr>
            </a:gs>
          </a:gsLst>
          <a:lin ang="5400000" scaled="0"/>
        </a:gradFill>
        <a:ln>
          <a:noFill/>
        </a:ln>
        <a:effectLst/>
        <a:scene3d>
          <a:camera prst="orthographicFront"/>
          <a:lightRig rig="flat" dir="t"/>
        </a:scene3d>
        <a:sp3d z="-190500" extrusionH="12700" prstMaterial="plastic">
          <a:bevelT w="50800" h="50800"/>
        </a:sp3d>
      </dsp:spPr>
      <dsp:style>
        <a:lnRef idx="0">
          <a:scrgbClr r="0" g="0" b="0"/>
        </a:lnRef>
        <a:fillRef idx="3">
          <a:scrgbClr r="0" g="0" b="0"/>
        </a:fillRef>
        <a:effectRef idx="0">
          <a:scrgbClr r="0" g="0" b="0"/>
        </a:effectRef>
        <a:fontRef idx="minor"/>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US" sz="3600" kern="1200" baseline="0" dirty="0"/>
            <a:t>Part 1: Basic Maturity</a:t>
          </a:r>
          <a:endParaRPr lang="en-US" sz="3600" kern="1200" dirty="0"/>
        </a:p>
      </dsp:txBody>
      <dsp:txXfrm>
        <a:off x="0" y="0"/>
        <a:ext cx="3838776" cy="1291734"/>
      </dsp:txXfrm>
    </dsp:sp>
    <dsp:sp modelId="{D02BDD88-1F1A-422E-8D28-5618B2769611}">
      <dsp:nvSpPr>
        <dsp:cNvPr id="0" name=""/>
        <dsp:cNvSpPr/>
      </dsp:nvSpPr>
      <dsp:spPr>
        <a:xfrm>
          <a:off x="383877" y="1291734"/>
          <a:ext cx="3071020" cy="2798758"/>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11760" tIns="83820" rIns="111760" bIns="83820" numCol="1" spcCol="1270" anchor="ctr" anchorCtr="0">
          <a:noAutofit/>
        </a:bodyPr>
        <a:lstStyle/>
        <a:p>
          <a:pPr marL="0" lvl="0" indent="0" algn="ctr" defTabSz="1955800">
            <a:lnSpc>
              <a:spcPct val="90000"/>
            </a:lnSpc>
            <a:spcBef>
              <a:spcPct val="0"/>
            </a:spcBef>
            <a:spcAft>
              <a:spcPct val="35000"/>
            </a:spcAft>
            <a:buFont typeface="+mj-lt"/>
            <a:buNone/>
          </a:pPr>
          <a:r>
            <a:rPr lang="en-US" sz="4400" kern="1200" baseline="0" dirty="0"/>
            <a:t>God’s View of Submission</a:t>
          </a:r>
          <a:endParaRPr lang="en-US" sz="4400" kern="1200" dirty="0"/>
        </a:p>
      </dsp:txBody>
      <dsp:txXfrm>
        <a:off x="465850" y="1373707"/>
        <a:ext cx="2907074" cy="2634812"/>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BC4D9E6-3FB2-4580-B3D4-773FF8A0BD68}">
      <dsp:nvSpPr>
        <dsp:cNvPr id="0" name=""/>
        <dsp:cNvSpPr/>
      </dsp:nvSpPr>
      <dsp:spPr>
        <a:xfrm>
          <a:off x="0" y="0"/>
          <a:ext cx="3838776" cy="4305782"/>
        </a:xfrm>
        <a:prstGeom prst="roundRect">
          <a:avLst>
            <a:gd name="adj" fmla="val 10000"/>
          </a:avLst>
        </a:prstGeom>
        <a:gradFill rotWithShape="0">
          <a:gsLst>
            <a:gs pos="0">
              <a:schemeClr val="accent1">
                <a:tint val="40000"/>
                <a:hueOff val="0"/>
                <a:satOff val="0"/>
                <a:lumOff val="0"/>
                <a:alphaOff val="0"/>
                <a:satMod val="103000"/>
                <a:lumMod val="102000"/>
                <a:tint val="94000"/>
              </a:schemeClr>
            </a:gs>
            <a:gs pos="50000">
              <a:schemeClr val="accent1">
                <a:tint val="40000"/>
                <a:hueOff val="0"/>
                <a:satOff val="0"/>
                <a:lumOff val="0"/>
                <a:alphaOff val="0"/>
                <a:satMod val="110000"/>
                <a:lumMod val="100000"/>
                <a:shade val="100000"/>
              </a:schemeClr>
            </a:gs>
            <a:gs pos="100000">
              <a:schemeClr val="accent1">
                <a:tint val="40000"/>
                <a:hueOff val="0"/>
                <a:satOff val="0"/>
                <a:lumOff val="0"/>
                <a:alphaOff val="0"/>
                <a:lumMod val="99000"/>
                <a:satMod val="120000"/>
                <a:shade val="78000"/>
              </a:schemeClr>
            </a:gs>
          </a:gsLst>
          <a:lin ang="5400000" scaled="0"/>
        </a:gradFill>
        <a:ln>
          <a:noFill/>
        </a:ln>
        <a:effectLst/>
        <a:scene3d>
          <a:camera prst="orthographicFront"/>
          <a:lightRig rig="flat" dir="t"/>
        </a:scene3d>
        <a:sp3d z="-190500" extrusionH="12700" prstMaterial="plastic">
          <a:bevelT w="50800" h="50800"/>
        </a:sp3d>
      </dsp:spPr>
      <dsp:style>
        <a:lnRef idx="0">
          <a:scrgbClr r="0" g="0" b="0"/>
        </a:lnRef>
        <a:fillRef idx="3">
          <a:scrgbClr r="0" g="0" b="0"/>
        </a:fillRef>
        <a:effectRef idx="0">
          <a:scrgbClr r="0" g="0" b="0"/>
        </a:effectRef>
        <a:fontRef idx="minor"/>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US" sz="3600" kern="1200" baseline="0" dirty="0"/>
            <a:t>Part 1: Basic Maturity</a:t>
          </a:r>
          <a:endParaRPr lang="en-US" sz="3600" kern="1200" dirty="0"/>
        </a:p>
      </dsp:txBody>
      <dsp:txXfrm>
        <a:off x="0" y="0"/>
        <a:ext cx="3838776" cy="1291734"/>
      </dsp:txXfrm>
    </dsp:sp>
    <dsp:sp modelId="{D02BDD88-1F1A-422E-8D28-5618B2769611}">
      <dsp:nvSpPr>
        <dsp:cNvPr id="0" name=""/>
        <dsp:cNvSpPr/>
      </dsp:nvSpPr>
      <dsp:spPr>
        <a:xfrm>
          <a:off x="383877" y="1291734"/>
          <a:ext cx="3071020" cy="2798758"/>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44780" tIns="108585" rIns="144780" bIns="108585" numCol="1" spcCol="1270" anchor="ctr" anchorCtr="0">
          <a:noAutofit/>
        </a:bodyPr>
        <a:lstStyle/>
        <a:p>
          <a:pPr marL="0" lvl="0" indent="0" algn="ctr" defTabSz="2533650">
            <a:lnSpc>
              <a:spcPct val="90000"/>
            </a:lnSpc>
            <a:spcBef>
              <a:spcPct val="0"/>
            </a:spcBef>
            <a:spcAft>
              <a:spcPct val="35000"/>
            </a:spcAft>
            <a:buFont typeface="+mj-lt"/>
            <a:buNone/>
          </a:pPr>
          <a:r>
            <a:rPr lang="en-US" sz="5700" kern="1200" baseline="0" dirty="0"/>
            <a:t>Submit from the heart</a:t>
          </a:r>
        </a:p>
      </dsp:txBody>
      <dsp:txXfrm>
        <a:off x="465850" y="1373707"/>
        <a:ext cx="2907074" cy="2634812"/>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5FD6B7-96F4-4C2E-A963-A7CDEC1AA84A}">
      <dsp:nvSpPr>
        <dsp:cNvPr id="0" name=""/>
        <dsp:cNvSpPr/>
      </dsp:nvSpPr>
      <dsp:spPr>
        <a:xfrm>
          <a:off x="0" y="164317"/>
          <a:ext cx="6823203" cy="88744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l" defTabSz="1644650">
            <a:lnSpc>
              <a:spcPct val="90000"/>
            </a:lnSpc>
            <a:spcBef>
              <a:spcPct val="0"/>
            </a:spcBef>
            <a:spcAft>
              <a:spcPct val="35000"/>
            </a:spcAft>
            <a:buNone/>
          </a:pPr>
          <a:r>
            <a:rPr lang="en-US" sz="3700" kern="1200" dirty="0"/>
            <a:t>“I’m committed to your success”</a:t>
          </a:r>
        </a:p>
      </dsp:txBody>
      <dsp:txXfrm>
        <a:off x="43321" y="207638"/>
        <a:ext cx="6736561" cy="800803"/>
      </dsp:txXfrm>
    </dsp:sp>
    <dsp:sp modelId="{FB779B9F-C691-4ABC-A330-9048E86B8C60}">
      <dsp:nvSpPr>
        <dsp:cNvPr id="0" name=""/>
        <dsp:cNvSpPr/>
      </dsp:nvSpPr>
      <dsp:spPr>
        <a:xfrm>
          <a:off x="0" y="1051762"/>
          <a:ext cx="6823203" cy="6127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6637" tIns="46990" rIns="263144" bIns="46990" numCol="1" spcCol="1270" anchor="t" anchorCtr="0">
          <a:noAutofit/>
        </a:bodyPr>
        <a:lstStyle/>
        <a:p>
          <a:pPr marL="285750" lvl="1" indent="-285750" algn="l" defTabSz="1289050">
            <a:lnSpc>
              <a:spcPct val="90000"/>
            </a:lnSpc>
            <a:spcBef>
              <a:spcPct val="0"/>
            </a:spcBef>
            <a:spcAft>
              <a:spcPct val="20000"/>
            </a:spcAft>
            <a:buChar char="•"/>
          </a:pPr>
          <a:r>
            <a:rPr lang="en-US" sz="2900" kern="1200" dirty="0"/>
            <a:t>(Even though you are a dummy)</a:t>
          </a:r>
        </a:p>
      </dsp:txBody>
      <dsp:txXfrm>
        <a:off x="0" y="1051762"/>
        <a:ext cx="6823203" cy="612720"/>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BC4D9E6-3FB2-4580-B3D4-773FF8A0BD68}">
      <dsp:nvSpPr>
        <dsp:cNvPr id="0" name=""/>
        <dsp:cNvSpPr/>
      </dsp:nvSpPr>
      <dsp:spPr>
        <a:xfrm>
          <a:off x="0" y="0"/>
          <a:ext cx="3838776" cy="4305782"/>
        </a:xfrm>
        <a:prstGeom prst="roundRect">
          <a:avLst>
            <a:gd name="adj" fmla="val 10000"/>
          </a:avLst>
        </a:prstGeom>
        <a:gradFill rotWithShape="0">
          <a:gsLst>
            <a:gs pos="0">
              <a:schemeClr val="accent1">
                <a:tint val="40000"/>
                <a:hueOff val="0"/>
                <a:satOff val="0"/>
                <a:lumOff val="0"/>
                <a:alphaOff val="0"/>
                <a:satMod val="103000"/>
                <a:lumMod val="102000"/>
                <a:tint val="94000"/>
              </a:schemeClr>
            </a:gs>
            <a:gs pos="50000">
              <a:schemeClr val="accent1">
                <a:tint val="40000"/>
                <a:hueOff val="0"/>
                <a:satOff val="0"/>
                <a:lumOff val="0"/>
                <a:alphaOff val="0"/>
                <a:satMod val="110000"/>
                <a:lumMod val="100000"/>
                <a:shade val="100000"/>
              </a:schemeClr>
            </a:gs>
            <a:gs pos="100000">
              <a:schemeClr val="accent1">
                <a:tint val="40000"/>
                <a:hueOff val="0"/>
                <a:satOff val="0"/>
                <a:lumOff val="0"/>
                <a:alphaOff val="0"/>
                <a:lumMod val="99000"/>
                <a:satMod val="120000"/>
                <a:shade val="78000"/>
              </a:schemeClr>
            </a:gs>
          </a:gsLst>
          <a:lin ang="5400000" scaled="0"/>
        </a:gradFill>
        <a:ln>
          <a:noFill/>
        </a:ln>
        <a:effectLst/>
        <a:scene3d>
          <a:camera prst="orthographicFront"/>
          <a:lightRig rig="flat" dir="t"/>
        </a:scene3d>
        <a:sp3d z="-190500" extrusionH="12700" prstMaterial="plastic">
          <a:bevelT w="50800" h="50800"/>
        </a:sp3d>
      </dsp:spPr>
      <dsp:style>
        <a:lnRef idx="0">
          <a:scrgbClr r="0" g="0" b="0"/>
        </a:lnRef>
        <a:fillRef idx="3">
          <a:scrgbClr r="0" g="0" b="0"/>
        </a:fillRef>
        <a:effectRef idx="0">
          <a:scrgbClr r="0" g="0" b="0"/>
        </a:effectRef>
        <a:fontRef idx="minor"/>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US" sz="3600" kern="1200" baseline="0" dirty="0"/>
            <a:t>Part 1: Basic Maturity</a:t>
          </a:r>
          <a:endParaRPr lang="en-US" sz="3600" kern="1200" dirty="0"/>
        </a:p>
      </dsp:txBody>
      <dsp:txXfrm>
        <a:off x="0" y="0"/>
        <a:ext cx="3838776" cy="1291734"/>
      </dsp:txXfrm>
    </dsp:sp>
    <dsp:sp modelId="{D02BDD88-1F1A-422E-8D28-5618B2769611}">
      <dsp:nvSpPr>
        <dsp:cNvPr id="0" name=""/>
        <dsp:cNvSpPr/>
      </dsp:nvSpPr>
      <dsp:spPr>
        <a:xfrm>
          <a:off x="383877" y="1291734"/>
          <a:ext cx="3071020" cy="2798758"/>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37160" tIns="102870" rIns="137160" bIns="102870" numCol="1" spcCol="1270" anchor="ctr" anchorCtr="0">
          <a:noAutofit/>
        </a:bodyPr>
        <a:lstStyle/>
        <a:p>
          <a:pPr marL="0" lvl="0" indent="0" algn="ctr" defTabSz="2400300">
            <a:lnSpc>
              <a:spcPct val="90000"/>
            </a:lnSpc>
            <a:spcBef>
              <a:spcPct val="0"/>
            </a:spcBef>
            <a:spcAft>
              <a:spcPct val="35000"/>
            </a:spcAft>
            <a:buFont typeface="+mj-lt"/>
            <a:buNone/>
          </a:pPr>
          <a:r>
            <a:rPr lang="en-US" sz="5400" kern="1200" baseline="0" dirty="0"/>
            <a:t>Bear your own load!</a:t>
          </a:r>
        </a:p>
      </dsp:txBody>
      <dsp:txXfrm>
        <a:off x="465850" y="1373707"/>
        <a:ext cx="2907074" cy="2634812"/>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BC4D9E6-3FB2-4580-B3D4-773FF8A0BD68}">
      <dsp:nvSpPr>
        <dsp:cNvPr id="0" name=""/>
        <dsp:cNvSpPr/>
      </dsp:nvSpPr>
      <dsp:spPr>
        <a:xfrm>
          <a:off x="0" y="0"/>
          <a:ext cx="3838776" cy="3449257"/>
        </a:xfrm>
        <a:prstGeom prst="roundRect">
          <a:avLst>
            <a:gd name="adj" fmla="val 10000"/>
          </a:avLst>
        </a:prstGeom>
        <a:gradFill rotWithShape="0">
          <a:gsLst>
            <a:gs pos="0">
              <a:schemeClr val="accent1">
                <a:tint val="40000"/>
                <a:hueOff val="0"/>
                <a:satOff val="0"/>
                <a:lumOff val="0"/>
                <a:alphaOff val="0"/>
                <a:satMod val="103000"/>
                <a:lumMod val="102000"/>
                <a:tint val="94000"/>
              </a:schemeClr>
            </a:gs>
            <a:gs pos="50000">
              <a:schemeClr val="accent1">
                <a:tint val="40000"/>
                <a:hueOff val="0"/>
                <a:satOff val="0"/>
                <a:lumOff val="0"/>
                <a:alphaOff val="0"/>
                <a:satMod val="110000"/>
                <a:lumMod val="100000"/>
                <a:shade val="100000"/>
              </a:schemeClr>
            </a:gs>
            <a:gs pos="100000">
              <a:schemeClr val="accent1">
                <a:tint val="40000"/>
                <a:hueOff val="0"/>
                <a:satOff val="0"/>
                <a:lumOff val="0"/>
                <a:alphaOff val="0"/>
                <a:lumMod val="99000"/>
                <a:satMod val="120000"/>
                <a:shade val="78000"/>
              </a:schemeClr>
            </a:gs>
          </a:gsLst>
          <a:lin ang="5400000" scaled="0"/>
        </a:gradFill>
        <a:ln>
          <a:noFill/>
        </a:ln>
        <a:effectLst/>
        <a:scene3d>
          <a:camera prst="orthographicFront"/>
          <a:lightRig rig="flat" dir="t"/>
        </a:scene3d>
        <a:sp3d z="-190500" extrusionH="12700" prstMaterial="plastic">
          <a:bevelT w="50800" h="50800"/>
        </a:sp3d>
      </dsp:spPr>
      <dsp:style>
        <a:lnRef idx="0">
          <a:scrgbClr r="0" g="0" b="0"/>
        </a:lnRef>
        <a:fillRef idx="3">
          <a:scrgbClr r="0" g="0" b="0"/>
        </a:fillRef>
        <a:effectRef idx="0">
          <a:scrgbClr r="0" g="0" b="0"/>
        </a:effectRef>
        <a:fontRef idx="minor"/>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kern="1200" baseline="0" dirty="0"/>
            <a:t>Part 2: Spiritual Maturity</a:t>
          </a:r>
          <a:endParaRPr lang="en-US" sz="2900" kern="1200" dirty="0"/>
        </a:p>
      </dsp:txBody>
      <dsp:txXfrm>
        <a:off x="0" y="0"/>
        <a:ext cx="3838776" cy="1034777"/>
      </dsp:txXfrm>
    </dsp:sp>
    <dsp:sp modelId="{D02BDD88-1F1A-422E-8D28-5618B2769611}">
      <dsp:nvSpPr>
        <dsp:cNvPr id="0" name=""/>
        <dsp:cNvSpPr/>
      </dsp:nvSpPr>
      <dsp:spPr>
        <a:xfrm>
          <a:off x="383877" y="1034777"/>
          <a:ext cx="3071020" cy="2242017"/>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34620" tIns="100965" rIns="134620" bIns="100965" numCol="1" spcCol="1270" anchor="ctr" anchorCtr="0">
          <a:noAutofit/>
        </a:bodyPr>
        <a:lstStyle/>
        <a:p>
          <a:pPr marL="0" lvl="0" indent="0" algn="ctr" defTabSz="2355850">
            <a:lnSpc>
              <a:spcPct val="90000"/>
            </a:lnSpc>
            <a:spcBef>
              <a:spcPct val="0"/>
            </a:spcBef>
            <a:spcAft>
              <a:spcPct val="35000"/>
            </a:spcAft>
            <a:buFont typeface="+mj-lt"/>
            <a:buNone/>
          </a:pPr>
          <a:r>
            <a:rPr lang="en-US" sz="5300" kern="1200" baseline="0" dirty="0"/>
            <a:t>God’s Economy</a:t>
          </a:r>
        </a:p>
      </dsp:txBody>
      <dsp:txXfrm>
        <a:off x="449543" y="1100443"/>
        <a:ext cx="2939688" cy="2110685"/>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BC4D9E6-3FB2-4580-B3D4-773FF8A0BD68}">
      <dsp:nvSpPr>
        <dsp:cNvPr id="0" name=""/>
        <dsp:cNvSpPr/>
      </dsp:nvSpPr>
      <dsp:spPr>
        <a:xfrm>
          <a:off x="0" y="0"/>
          <a:ext cx="3838776" cy="3449257"/>
        </a:xfrm>
        <a:prstGeom prst="roundRect">
          <a:avLst>
            <a:gd name="adj" fmla="val 10000"/>
          </a:avLst>
        </a:prstGeom>
        <a:gradFill rotWithShape="0">
          <a:gsLst>
            <a:gs pos="0">
              <a:schemeClr val="accent1">
                <a:tint val="40000"/>
                <a:hueOff val="0"/>
                <a:satOff val="0"/>
                <a:lumOff val="0"/>
                <a:alphaOff val="0"/>
                <a:satMod val="103000"/>
                <a:lumMod val="102000"/>
                <a:tint val="94000"/>
              </a:schemeClr>
            </a:gs>
            <a:gs pos="50000">
              <a:schemeClr val="accent1">
                <a:tint val="40000"/>
                <a:hueOff val="0"/>
                <a:satOff val="0"/>
                <a:lumOff val="0"/>
                <a:alphaOff val="0"/>
                <a:satMod val="110000"/>
                <a:lumMod val="100000"/>
                <a:shade val="100000"/>
              </a:schemeClr>
            </a:gs>
            <a:gs pos="100000">
              <a:schemeClr val="accent1">
                <a:tint val="40000"/>
                <a:hueOff val="0"/>
                <a:satOff val="0"/>
                <a:lumOff val="0"/>
                <a:alphaOff val="0"/>
                <a:lumMod val="99000"/>
                <a:satMod val="120000"/>
                <a:shade val="78000"/>
              </a:schemeClr>
            </a:gs>
          </a:gsLst>
          <a:lin ang="5400000" scaled="0"/>
        </a:gradFill>
        <a:ln>
          <a:noFill/>
        </a:ln>
        <a:effectLst/>
        <a:scene3d>
          <a:camera prst="orthographicFront"/>
          <a:lightRig rig="flat" dir="t"/>
        </a:scene3d>
        <a:sp3d z="-190500" extrusionH="12700" prstMaterial="plastic">
          <a:bevelT w="50800" h="50800"/>
        </a:sp3d>
      </dsp:spPr>
      <dsp:style>
        <a:lnRef idx="0">
          <a:scrgbClr r="0" g="0" b="0"/>
        </a:lnRef>
        <a:fillRef idx="3">
          <a:scrgbClr r="0" g="0" b="0"/>
        </a:fillRef>
        <a:effectRef idx="0">
          <a:scrgbClr r="0" g="0" b="0"/>
        </a:effectRef>
        <a:fontRef idx="minor"/>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kern="1200" baseline="0" dirty="0"/>
            <a:t>Part 2: Spiritual Maturity</a:t>
          </a:r>
          <a:endParaRPr lang="en-US" sz="2900" kern="1200" dirty="0"/>
        </a:p>
      </dsp:txBody>
      <dsp:txXfrm>
        <a:off x="0" y="0"/>
        <a:ext cx="3838776" cy="1034777"/>
      </dsp:txXfrm>
    </dsp:sp>
    <dsp:sp modelId="{D02BDD88-1F1A-422E-8D28-5618B2769611}">
      <dsp:nvSpPr>
        <dsp:cNvPr id="0" name=""/>
        <dsp:cNvSpPr/>
      </dsp:nvSpPr>
      <dsp:spPr>
        <a:xfrm>
          <a:off x="383877" y="1034777"/>
          <a:ext cx="3071020" cy="2242017"/>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47320" tIns="110490" rIns="147320" bIns="110490" numCol="1" spcCol="1270" anchor="ctr" anchorCtr="0">
          <a:noAutofit/>
        </a:bodyPr>
        <a:lstStyle/>
        <a:p>
          <a:pPr marL="0" lvl="0" indent="0" algn="ctr" defTabSz="2578100">
            <a:lnSpc>
              <a:spcPct val="90000"/>
            </a:lnSpc>
            <a:spcBef>
              <a:spcPct val="0"/>
            </a:spcBef>
            <a:spcAft>
              <a:spcPct val="35000"/>
            </a:spcAft>
            <a:buFont typeface="+mj-lt"/>
            <a:buNone/>
          </a:pPr>
          <a:r>
            <a:rPr lang="en-US" sz="5800" kern="1200" baseline="0" dirty="0"/>
            <a:t>Loving Lifestyle</a:t>
          </a:r>
        </a:p>
      </dsp:txBody>
      <dsp:txXfrm>
        <a:off x="449543" y="1100443"/>
        <a:ext cx="2939688" cy="211068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86A57F-4A41-472F-95E3-24303BE16563}">
      <dsp:nvSpPr>
        <dsp:cNvPr id="0" name=""/>
        <dsp:cNvSpPr/>
      </dsp:nvSpPr>
      <dsp:spPr>
        <a:xfrm>
          <a:off x="0" y="190798"/>
          <a:ext cx="6248400" cy="839474"/>
        </a:xfrm>
        <a:prstGeom prst="roundRect">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l" defTabSz="1555750">
            <a:lnSpc>
              <a:spcPct val="90000"/>
            </a:lnSpc>
            <a:spcBef>
              <a:spcPct val="0"/>
            </a:spcBef>
            <a:spcAft>
              <a:spcPct val="35000"/>
            </a:spcAft>
            <a:buNone/>
          </a:pPr>
          <a:r>
            <a:rPr lang="en-US" sz="3500" kern="1200" baseline="0" dirty="0"/>
            <a:t>“Good” </a:t>
          </a:r>
          <a:r>
            <a:rPr lang="en-US" sz="3500" b="1" kern="1200" baseline="0" dirty="0"/>
            <a:t>(</a:t>
          </a:r>
          <a:r>
            <a:rPr lang="en-US" sz="3500" b="1" kern="1200" dirty="0" err="1">
              <a:solidFill>
                <a:schemeClr val="bg1"/>
              </a:solidFill>
              <a:latin typeface="Galatia Sil" panose="02000600020000020004" pitchFamily="2" charset="0"/>
            </a:rPr>
            <a:t>ἀγ</a:t>
          </a:r>
          <a:r>
            <a:rPr lang="en-US" sz="3500" b="1" kern="1200" dirty="0">
              <a:solidFill>
                <a:schemeClr val="bg1"/>
              </a:solidFill>
              <a:latin typeface="Galatia Sil" panose="02000600020000020004" pitchFamily="2" charset="0"/>
            </a:rPr>
            <a:t>αθός)</a:t>
          </a:r>
          <a:r>
            <a:rPr lang="en-US" sz="3500" b="1" kern="1200" baseline="0" dirty="0"/>
            <a:t> is:</a:t>
          </a:r>
          <a:endParaRPr lang="en-US" sz="3500" b="1" kern="1200" dirty="0"/>
        </a:p>
      </dsp:txBody>
      <dsp:txXfrm>
        <a:off x="40980" y="231778"/>
        <a:ext cx="6166440" cy="757514"/>
      </dsp:txXfrm>
    </dsp:sp>
    <dsp:sp modelId="{BFE40C30-6BD9-4A51-A149-17CF9756D0EF}">
      <dsp:nvSpPr>
        <dsp:cNvPr id="0" name=""/>
        <dsp:cNvSpPr/>
      </dsp:nvSpPr>
      <dsp:spPr>
        <a:xfrm>
          <a:off x="0" y="1030273"/>
          <a:ext cx="6248400" cy="12678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8387" tIns="44450" rIns="248920" bIns="44450" numCol="1" spcCol="1270" anchor="t" anchorCtr="0">
          <a:noAutofit/>
        </a:bodyPr>
        <a:lstStyle/>
        <a:p>
          <a:pPr marL="228600" lvl="1" indent="-228600" algn="l" defTabSz="1200150">
            <a:lnSpc>
              <a:spcPct val="90000"/>
            </a:lnSpc>
            <a:spcBef>
              <a:spcPct val="0"/>
            </a:spcBef>
            <a:spcAft>
              <a:spcPct val="20000"/>
            </a:spcAft>
            <a:buNone/>
          </a:pPr>
          <a:r>
            <a:rPr lang="en-US" sz="2700" kern="1200" baseline="0" dirty="0"/>
            <a:t>Useful, profitable, valuable, excellent, distinguished…</a:t>
          </a:r>
          <a:endParaRPr lang="en-US" sz="2700" kern="1200" dirty="0"/>
        </a:p>
        <a:p>
          <a:pPr marL="228600" lvl="1" indent="-228600" algn="l" defTabSz="1200150">
            <a:lnSpc>
              <a:spcPct val="90000"/>
            </a:lnSpc>
            <a:spcBef>
              <a:spcPct val="0"/>
            </a:spcBef>
            <a:spcAft>
              <a:spcPct val="20000"/>
            </a:spcAft>
            <a:buNone/>
          </a:pPr>
          <a:r>
            <a:rPr lang="en-US" sz="2700" kern="1200" baseline="0" dirty="0"/>
            <a:t>Emotionally: pleasant, joyful, happy.</a:t>
          </a:r>
          <a:endParaRPr lang="en-US" sz="2700" kern="1200" dirty="0"/>
        </a:p>
      </dsp:txBody>
      <dsp:txXfrm>
        <a:off x="0" y="1030273"/>
        <a:ext cx="6248400" cy="1267875"/>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BC4D9E6-3FB2-4580-B3D4-773FF8A0BD68}">
      <dsp:nvSpPr>
        <dsp:cNvPr id="0" name=""/>
        <dsp:cNvSpPr/>
      </dsp:nvSpPr>
      <dsp:spPr>
        <a:xfrm>
          <a:off x="0" y="0"/>
          <a:ext cx="3838776" cy="3449257"/>
        </a:xfrm>
        <a:prstGeom prst="roundRect">
          <a:avLst>
            <a:gd name="adj" fmla="val 10000"/>
          </a:avLst>
        </a:prstGeom>
        <a:gradFill rotWithShape="0">
          <a:gsLst>
            <a:gs pos="0">
              <a:schemeClr val="accent2">
                <a:tint val="40000"/>
                <a:hueOff val="0"/>
                <a:satOff val="0"/>
                <a:lumOff val="0"/>
                <a:alphaOff val="0"/>
                <a:satMod val="103000"/>
                <a:lumMod val="102000"/>
                <a:tint val="94000"/>
              </a:schemeClr>
            </a:gs>
            <a:gs pos="50000">
              <a:schemeClr val="accent2">
                <a:tint val="40000"/>
                <a:hueOff val="0"/>
                <a:satOff val="0"/>
                <a:lumOff val="0"/>
                <a:alphaOff val="0"/>
                <a:satMod val="110000"/>
                <a:lumMod val="100000"/>
                <a:shade val="100000"/>
              </a:schemeClr>
            </a:gs>
            <a:gs pos="100000">
              <a:schemeClr val="accent2">
                <a:tint val="40000"/>
                <a:hueOff val="0"/>
                <a:satOff val="0"/>
                <a:lumOff val="0"/>
                <a:alphaOff val="0"/>
                <a:lumMod val="99000"/>
                <a:satMod val="120000"/>
                <a:shade val="78000"/>
              </a:schemeClr>
            </a:gs>
          </a:gsLst>
          <a:lin ang="5400000" scaled="0"/>
        </a:gradFill>
        <a:ln>
          <a:noFill/>
        </a:ln>
        <a:effectLst/>
        <a:scene3d>
          <a:camera prst="orthographicFront"/>
          <a:lightRig rig="flat" dir="t"/>
        </a:scene3d>
        <a:sp3d z="-190500" extrusionH="12700" prstMaterial="plastic">
          <a:bevelT w="50800" h="50800"/>
        </a:sp3d>
      </dsp:spPr>
      <dsp:style>
        <a:lnRef idx="0">
          <a:scrgbClr r="0" g="0" b="0"/>
        </a:lnRef>
        <a:fillRef idx="3">
          <a:scrgbClr r="0" g="0" b="0"/>
        </a:fillRef>
        <a:effectRef idx="0">
          <a:scrgbClr r="0" g="0" b="0"/>
        </a:effectRef>
        <a:fontRef idx="minor"/>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kern="1200" baseline="0" dirty="0"/>
            <a:t>Part 2: Spiritual Maturity</a:t>
          </a:r>
          <a:endParaRPr lang="en-US" sz="2900" kern="1200" dirty="0"/>
        </a:p>
      </dsp:txBody>
      <dsp:txXfrm>
        <a:off x="0" y="0"/>
        <a:ext cx="3838776" cy="1034777"/>
      </dsp:txXfrm>
    </dsp:sp>
    <dsp:sp modelId="{D02BDD88-1F1A-422E-8D28-5618B2769611}">
      <dsp:nvSpPr>
        <dsp:cNvPr id="0" name=""/>
        <dsp:cNvSpPr/>
      </dsp:nvSpPr>
      <dsp:spPr>
        <a:xfrm>
          <a:off x="383877" y="1034777"/>
          <a:ext cx="3071020" cy="2242017"/>
        </a:xfrm>
        <a:prstGeom prst="roundRect">
          <a:avLst>
            <a:gd name="adj" fmla="val 1000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19380" tIns="89535" rIns="119380" bIns="89535" numCol="1" spcCol="1270" anchor="ctr" anchorCtr="0">
          <a:noAutofit/>
        </a:bodyPr>
        <a:lstStyle/>
        <a:p>
          <a:pPr marL="0" lvl="0" indent="0" algn="ctr" defTabSz="2089150">
            <a:lnSpc>
              <a:spcPct val="90000"/>
            </a:lnSpc>
            <a:spcBef>
              <a:spcPct val="0"/>
            </a:spcBef>
            <a:spcAft>
              <a:spcPct val="35000"/>
            </a:spcAft>
            <a:buFont typeface="+mj-lt"/>
            <a:buNone/>
          </a:pPr>
          <a:r>
            <a:rPr lang="en-US" sz="4700" kern="1200" baseline="0" dirty="0"/>
            <a:t>God’s Time Zone</a:t>
          </a:r>
        </a:p>
      </dsp:txBody>
      <dsp:txXfrm>
        <a:off x="449543" y="1100443"/>
        <a:ext cx="2939688" cy="2110685"/>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2B6422D-0AC3-44D7-8682-8FAEEBD39B3F}">
      <dsp:nvSpPr>
        <dsp:cNvPr id="0" name=""/>
        <dsp:cNvSpPr/>
      </dsp:nvSpPr>
      <dsp:spPr>
        <a:xfrm>
          <a:off x="374416" y="127476"/>
          <a:ext cx="6438528" cy="3988472"/>
        </a:xfrm>
        <a:prstGeom prst="rect">
          <a:avLst/>
        </a:prstGeom>
        <a:blipFill rotWithShape="1">
          <a:blip xmlns:r="http://schemas.openxmlformats.org/officeDocument/2006/relationships" r:embed="rId1"/>
          <a:srcRect/>
          <a:stretch>
            <a:fillRect l="-17000" r="-17000"/>
          </a:stretch>
        </a:blipFill>
        <a:ln>
          <a:noFill/>
        </a:ln>
        <a:effectLst/>
        <a:scene3d>
          <a:camera prst="orthographicFront"/>
          <a:lightRig rig="threePt" dir="t">
            <a:rot lat="0" lon="0" rev="7500000"/>
          </a:lightRig>
        </a:scene3d>
        <a:sp3d z="-152400" extrusionH="63500" prstMaterial="matte">
          <a:bevelT w="144450" h="6350" prst="relaxedInset"/>
          <a:contourClr>
            <a:schemeClr val="bg1"/>
          </a:contourClr>
        </a:sp3d>
      </dsp:spPr>
      <dsp:style>
        <a:lnRef idx="0">
          <a:scrgbClr r="0" g="0" b="0"/>
        </a:lnRef>
        <a:fillRef idx="3">
          <a:scrgbClr r="0" g="0" b="0"/>
        </a:fillRef>
        <a:effectRef idx="0">
          <a:scrgbClr r="0" g="0" b="0"/>
        </a:effectRef>
        <a:fontRef idx="minor"/>
      </dsp:style>
    </dsp:sp>
    <dsp:sp modelId="{22655AB0-021E-45BC-9998-FE9DAD6AD14E}">
      <dsp:nvSpPr>
        <dsp:cNvPr id="0" name=""/>
        <dsp:cNvSpPr/>
      </dsp:nvSpPr>
      <dsp:spPr>
        <a:xfrm>
          <a:off x="1480577" y="3647716"/>
          <a:ext cx="5661618" cy="607743"/>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1422400">
            <a:lnSpc>
              <a:spcPct val="90000"/>
            </a:lnSpc>
            <a:spcBef>
              <a:spcPct val="0"/>
            </a:spcBef>
            <a:spcAft>
              <a:spcPct val="5000"/>
            </a:spcAft>
            <a:buNone/>
          </a:pPr>
          <a:r>
            <a:rPr lang="en-US" sz="3200" kern="1200" dirty="0"/>
            <a:t>Carousing: “Restless &amp; Loveless”</a:t>
          </a:r>
        </a:p>
      </dsp:txBody>
      <dsp:txXfrm>
        <a:off x="1480577" y="3647716"/>
        <a:ext cx="5661618" cy="607743"/>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BC4D9E6-3FB2-4580-B3D4-773FF8A0BD68}">
      <dsp:nvSpPr>
        <dsp:cNvPr id="0" name=""/>
        <dsp:cNvSpPr/>
      </dsp:nvSpPr>
      <dsp:spPr>
        <a:xfrm>
          <a:off x="0" y="0"/>
          <a:ext cx="3838776" cy="3449257"/>
        </a:xfrm>
        <a:prstGeom prst="roundRect">
          <a:avLst>
            <a:gd name="adj" fmla="val 10000"/>
          </a:avLst>
        </a:prstGeom>
        <a:gradFill rotWithShape="0">
          <a:gsLst>
            <a:gs pos="0">
              <a:schemeClr val="accent1">
                <a:tint val="40000"/>
                <a:hueOff val="0"/>
                <a:satOff val="0"/>
                <a:lumOff val="0"/>
                <a:alphaOff val="0"/>
                <a:satMod val="103000"/>
                <a:lumMod val="102000"/>
                <a:tint val="94000"/>
              </a:schemeClr>
            </a:gs>
            <a:gs pos="50000">
              <a:schemeClr val="accent1">
                <a:tint val="40000"/>
                <a:hueOff val="0"/>
                <a:satOff val="0"/>
                <a:lumOff val="0"/>
                <a:alphaOff val="0"/>
                <a:satMod val="110000"/>
                <a:lumMod val="100000"/>
                <a:shade val="100000"/>
              </a:schemeClr>
            </a:gs>
            <a:gs pos="100000">
              <a:schemeClr val="accent1">
                <a:tint val="40000"/>
                <a:hueOff val="0"/>
                <a:satOff val="0"/>
                <a:lumOff val="0"/>
                <a:alphaOff val="0"/>
                <a:lumMod val="99000"/>
                <a:satMod val="120000"/>
                <a:shade val="78000"/>
              </a:schemeClr>
            </a:gs>
          </a:gsLst>
          <a:lin ang="5400000" scaled="0"/>
        </a:gradFill>
        <a:ln>
          <a:noFill/>
        </a:ln>
        <a:effectLst/>
        <a:scene3d>
          <a:camera prst="orthographicFront"/>
          <a:lightRig rig="flat" dir="t"/>
        </a:scene3d>
        <a:sp3d z="-190500" extrusionH="12700" prstMaterial="plastic">
          <a:bevelT w="50800" h="50800"/>
        </a:sp3d>
      </dsp:spPr>
      <dsp:style>
        <a:lnRef idx="0">
          <a:scrgbClr r="0" g="0" b="0"/>
        </a:lnRef>
        <a:fillRef idx="3">
          <a:scrgbClr r="0" g="0" b="0"/>
        </a:fillRef>
        <a:effectRef idx="0">
          <a:scrgbClr r="0" g="0" b="0"/>
        </a:effectRef>
        <a:fontRef idx="minor"/>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kern="1200" baseline="0" dirty="0"/>
            <a:t>Part 2: Spiritual Maturity</a:t>
          </a:r>
          <a:endParaRPr lang="en-US" sz="2900" kern="1200" dirty="0"/>
        </a:p>
      </dsp:txBody>
      <dsp:txXfrm>
        <a:off x="0" y="0"/>
        <a:ext cx="3838776" cy="1034777"/>
      </dsp:txXfrm>
    </dsp:sp>
    <dsp:sp modelId="{D02BDD88-1F1A-422E-8D28-5618B2769611}">
      <dsp:nvSpPr>
        <dsp:cNvPr id="0" name=""/>
        <dsp:cNvSpPr/>
      </dsp:nvSpPr>
      <dsp:spPr>
        <a:xfrm>
          <a:off x="383877" y="1034777"/>
          <a:ext cx="3071020" cy="2242017"/>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21920" tIns="91440" rIns="121920" bIns="91440" numCol="1" spcCol="1270" anchor="ctr" anchorCtr="0">
          <a:noAutofit/>
        </a:bodyPr>
        <a:lstStyle/>
        <a:p>
          <a:pPr marL="0" lvl="0" indent="0" algn="ctr" defTabSz="2133600">
            <a:lnSpc>
              <a:spcPct val="90000"/>
            </a:lnSpc>
            <a:spcBef>
              <a:spcPct val="0"/>
            </a:spcBef>
            <a:spcAft>
              <a:spcPct val="35000"/>
            </a:spcAft>
            <a:buFont typeface="+mj-lt"/>
            <a:buNone/>
          </a:pPr>
          <a:r>
            <a:rPr lang="en-US" sz="4800" kern="1200" baseline="0" dirty="0"/>
            <a:t>God’s Fellowship</a:t>
          </a:r>
        </a:p>
      </dsp:txBody>
      <dsp:txXfrm>
        <a:off x="449543" y="1100443"/>
        <a:ext cx="2939688" cy="2110685"/>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B836A7F-A88D-4F77-B965-DFD6C6C1CAF2}">
      <dsp:nvSpPr>
        <dsp:cNvPr id="0" name=""/>
        <dsp:cNvSpPr/>
      </dsp:nvSpPr>
      <dsp:spPr>
        <a:xfrm>
          <a:off x="0" y="1353608"/>
          <a:ext cx="3165474" cy="3165474"/>
        </a:xfrm>
        <a:prstGeom prst="ellips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C5C7B98-5AC4-41FE-81B4-F24485CC2688}">
      <dsp:nvSpPr>
        <dsp:cNvPr id="0" name=""/>
        <dsp:cNvSpPr/>
      </dsp:nvSpPr>
      <dsp:spPr>
        <a:xfrm>
          <a:off x="1055158" y="2408766"/>
          <a:ext cx="1055158" cy="1055158"/>
        </a:xfrm>
        <a:prstGeom prst="ellips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2047D50-9E83-4B05-9F50-5F69BFA3C645}">
      <dsp:nvSpPr>
        <dsp:cNvPr id="0" name=""/>
        <dsp:cNvSpPr/>
      </dsp:nvSpPr>
      <dsp:spPr>
        <a:xfrm>
          <a:off x="3693052" y="298450"/>
          <a:ext cx="1582737" cy="13189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3360" tIns="38100" rIns="38100" bIns="38100" numCol="1" spcCol="1270" anchor="ctr" anchorCtr="0">
          <a:noAutofit/>
        </a:bodyPr>
        <a:lstStyle/>
        <a:p>
          <a:pPr marL="0" lvl="0" indent="0" algn="l" defTabSz="1333500">
            <a:lnSpc>
              <a:spcPct val="90000"/>
            </a:lnSpc>
            <a:spcBef>
              <a:spcPct val="0"/>
            </a:spcBef>
            <a:spcAft>
              <a:spcPct val="35000"/>
            </a:spcAft>
            <a:buNone/>
          </a:pPr>
          <a:r>
            <a:rPr lang="en-US" sz="3000" b="0" kern="1200" cap="none" spc="0" dirty="0">
              <a:ln w="0"/>
              <a:solidFill>
                <a:schemeClr val="tx1"/>
              </a:solidFill>
              <a:effectLst>
                <a:outerShdw blurRad="38100" dist="19050" dir="2700000" algn="tl" rotWithShape="0">
                  <a:schemeClr val="dk1">
                    <a:alpha val="40000"/>
                  </a:schemeClr>
                </a:outerShdw>
              </a:effectLst>
            </a:rPr>
            <a:t>Love Feelings</a:t>
          </a:r>
        </a:p>
      </dsp:txBody>
      <dsp:txXfrm>
        <a:off x="3693052" y="298450"/>
        <a:ext cx="1582737" cy="1318947"/>
      </dsp:txXfrm>
    </dsp:sp>
    <dsp:sp modelId="{38D8DC4B-CCC3-46E9-8C1D-322172FB4DB2}">
      <dsp:nvSpPr>
        <dsp:cNvPr id="0" name=""/>
        <dsp:cNvSpPr/>
      </dsp:nvSpPr>
      <dsp:spPr>
        <a:xfrm>
          <a:off x="3297368" y="957924"/>
          <a:ext cx="395684" cy="0"/>
        </a:xfrm>
        <a:prstGeom prst="line">
          <a:avLst/>
        </a:prstGeom>
        <a:solidFill>
          <a:schemeClr val="accent2">
            <a:hueOff val="0"/>
            <a:satOff val="0"/>
            <a:lumOff val="0"/>
            <a:alphaOff val="0"/>
          </a:schemeClr>
        </a:solidFill>
        <a:ln w="12700" cap="flat" cmpd="sng" algn="ctr">
          <a:solidFill>
            <a:schemeClr val="accent2">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1A5617A-95F8-40B3-BCD0-3FC6D7EAA5ED}">
      <dsp:nvSpPr>
        <dsp:cNvPr id="0" name=""/>
        <dsp:cNvSpPr/>
      </dsp:nvSpPr>
      <dsp:spPr>
        <a:xfrm rot="5400000">
          <a:off x="1449655" y="1089950"/>
          <a:ext cx="1979476" cy="1713312"/>
        </a:xfrm>
        <a:prstGeom prst="line">
          <a:avLst/>
        </a:prstGeom>
        <a:solidFill>
          <a:schemeClr val="accent2">
            <a:hueOff val="0"/>
            <a:satOff val="0"/>
            <a:lumOff val="0"/>
            <a:alphaOff val="0"/>
          </a:schemeClr>
        </a:solidFill>
        <a:ln w="12700" cap="flat" cmpd="sng" algn="ctr">
          <a:solidFill>
            <a:schemeClr val="accent2">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E94EF1D-3823-4FE5-B7FC-9AEA5334C4D5}">
      <dsp:nvSpPr>
        <dsp:cNvPr id="0" name=""/>
        <dsp:cNvSpPr/>
      </dsp:nvSpPr>
      <dsp:spPr>
        <a:xfrm>
          <a:off x="3693052" y="1617398"/>
          <a:ext cx="1582737" cy="13189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3360" tIns="38100" rIns="38100" bIns="38100" numCol="1" spcCol="1270" anchor="ctr" anchorCtr="0">
          <a:noAutofit/>
        </a:bodyPr>
        <a:lstStyle/>
        <a:p>
          <a:pPr marL="0" lvl="0" indent="0" algn="l" defTabSz="1333500">
            <a:lnSpc>
              <a:spcPct val="90000"/>
            </a:lnSpc>
            <a:spcBef>
              <a:spcPct val="0"/>
            </a:spcBef>
            <a:spcAft>
              <a:spcPct val="35000"/>
            </a:spcAft>
            <a:buNone/>
          </a:pPr>
          <a:r>
            <a:rPr lang="en-US" sz="3000" kern="1200" dirty="0"/>
            <a:t>Love Values</a:t>
          </a:r>
        </a:p>
      </dsp:txBody>
      <dsp:txXfrm>
        <a:off x="3693052" y="1617398"/>
        <a:ext cx="1582737" cy="1318947"/>
      </dsp:txXfrm>
    </dsp:sp>
    <dsp:sp modelId="{FC7BCD58-FBFB-48D0-A6E0-6833EF47C9E7}">
      <dsp:nvSpPr>
        <dsp:cNvPr id="0" name=""/>
        <dsp:cNvSpPr/>
      </dsp:nvSpPr>
      <dsp:spPr>
        <a:xfrm>
          <a:off x="3297368" y="2276871"/>
          <a:ext cx="395684" cy="0"/>
        </a:xfrm>
        <a:prstGeom prst="line">
          <a:avLst/>
        </a:prstGeom>
        <a:solidFill>
          <a:schemeClr val="accent2">
            <a:hueOff val="0"/>
            <a:satOff val="0"/>
            <a:lumOff val="0"/>
            <a:alphaOff val="0"/>
          </a:schemeClr>
        </a:solidFill>
        <a:ln w="12700" cap="flat" cmpd="sng" algn="ctr">
          <a:solidFill>
            <a:schemeClr val="accent2">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B68B9A9-CAB2-4BAF-B322-B494A454ECA6}">
      <dsp:nvSpPr>
        <dsp:cNvPr id="0" name=""/>
        <dsp:cNvSpPr/>
      </dsp:nvSpPr>
      <dsp:spPr>
        <a:xfrm rot="5400000">
          <a:off x="2124455" y="2492809"/>
          <a:ext cx="1385633" cy="957555"/>
        </a:xfrm>
        <a:prstGeom prst="line">
          <a:avLst/>
        </a:prstGeom>
        <a:solidFill>
          <a:schemeClr val="accent2">
            <a:hueOff val="0"/>
            <a:satOff val="0"/>
            <a:lumOff val="0"/>
            <a:alphaOff val="0"/>
          </a:schemeClr>
        </a:solidFill>
        <a:ln w="12700" cap="flat" cmpd="sng" algn="ctr">
          <a:solidFill>
            <a:schemeClr val="accent2">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A87175-FF64-4B8A-A04D-36A025D6AAE9}">
      <dsp:nvSpPr>
        <dsp:cNvPr id="0" name=""/>
        <dsp:cNvSpPr/>
      </dsp:nvSpPr>
      <dsp:spPr>
        <a:xfrm>
          <a:off x="2256" y="1115844"/>
          <a:ext cx="4812023" cy="2887214"/>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ctr" defTabSz="2889250">
            <a:lnSpc>
              <a:spcPct val="90000"/>
            </a:lnSpc>
            <a:spcBef>
              <a:spcPct val="0"/>
            </a:spcBef>
            <a:spcAft>
              <a:spcPct val="35000"/>
            </a:spcAft>
            <a:buNone/>
          </a:pPr>
          <a:r>
            <a:rPr lang="en-US" sz="6500" kern="1200" dirty="0"/>
            <a:t>Basic Maturity</a:t>
          </a:r>
        </a:p>
      </dsp:txBody>
      <dsp:txXfrm>
        <a:off x="86820" y="1200408"/>
        <a:ext cx="4642895" cy="2718086"/>
      </dsp:txXfrm>
    </dsp:sp>
    <dsp:sp modelId="{248B56AC-7B36-4B32-86DC-6B010808B064}">
      <dsp:nvSpPr>
        <dsp:cNvPr id="0" name=""/>
        <dsp:cNvSpPr/>
      </dsp:nvSpPr>
      <dsp:spPr>
        <a:xfrm>
          <a:off x="4845255" y="1962761"/>
          <a:ext cx="1920603" cy="1193381"/>
        </a:xfrm>
        <a:prstGeom prst="leftRightArrow">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266950">
            <a:lnSpc>
              <a:spcPct val="90000"/>
            </a:lnSpc>
            <a:spcBef>
              <a:spcPct val="0"/>
            </a:spcBef>
            <a:spcAft>
              <a:spcPct val="35000"/>
            </a:spcAft>
            <a:buNone/>
          </a:pPr>
          <a:endParaRPr lang="en-US" sz="5100" kern="1200"/>
        </a:p>
      </dsp:txBody>
      <dsp:txXfrm>
        <a:off x="4845255" y="2201437"/>
        <a:ext cx="1562589" cy="716029"/>
      </dsp:txXfrm>
    </dsp:sp>
    <dsp:sp modelId="{93B52C71-A3A4-4DC6-943E-CE1E0A323BEB}">
      <dsp:nvSpPr>
        <dsp:cNvPr id="0" name=""/>
        <dsp:cNvSpPr/>
      </dsp:nvSpPr>
      <dsp:spPr>
        <a:xfrm>
          <a:off x="6739089" y="1115844"/>
          <a:ext cx="4812023" cy="2887214"/>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ctr" defTabSz="2889250">
            <a:lnSpc>
              <a:spcPct val="90000"/>
            </a:lnSpc>
            <a:spcBef>
              <a:spcPct val="0"/>
            </a:spcBef>
            <a:spcAft>
              <a:spcPct val="35000"/>
            </a:spcAft>
            <a:buNone/>
          </a:pPr>
          <a:r>
            <a:rPr lang="en-US" sz="6500" kern="1200" dirty="0"/>
            <a:t>Spiritual Maturity</a:t>
          </a:r>
        </a:p>
      </dsp:txBody>
      <dsp:txXfrm>
        <a:off x="6823653" y="1200408"/>
        <a:ext cx="4642895" cy="271808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147281-3D24-4EE1-8179-B71AD22B2E1D}">
      <dsp:nvSpPr>
        <dsp:cNvPr id="0" name=""/>
        <dsp:cNvSpPr/>
      </dsp:nvSpPr>
      <dsp:spPr>
        <a:xfrm>
          <a:off x="0" y="9508"/>
          <a:ext cx="6248400" cy="795600"/>
        </a:xfrm>
        <a:prstGeom prst="roundRect">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en-US" sz="3400" kern="1200" baseline="0" dirty="0"/>
            <a:t>“Evil” (κα</a:t>
          </a:r>
          <a:r>
            <a:rPr lang="en-US" sz="3400" kern="1200" baseline="0" dirty="0" err="1"/>
            <a:t>κός</a:t>
          </a:r>
          <a:r>
            <a:rPr lang="en-US" sz="3400" kern="1200" baseline="0" dirty="0"/>
            <a:t>) is:</a:t>
          </a:r>
          <a:endParaRPr lang="en-US" sz="3400" kern="1200" dirty="0"/>
        </a:p>
      </dsp:txBody>
      <dsp:txXfrm>
        <a:off x="38838" y="48346"/>
        <a:ext cx="6170724" cy="717924"/>
      </dsp:txXfrm>
    </dsp:sp>
    <dsp:sp modelId="{F884458B-B894-4407-BA94-2FA244D58A7A}">
      <dsp:nvSpPr>
        <dsp:cNvPr id="0" name=""/>
        <dsp:cNvSpPr/>
      </dsp:nvSpPr>
      <dsp:spPr>
        <a:xfrm>
          <a:off x="0" y="805108"/>
          <a:ext cx="6248400" cy="16187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8387" tIns="43180" rIns="241808" bIns="43180" numCol="1" spcCol="1270" anchor="t" anchorCtr="0">
          <a:noAutofit/>
        </a:bodyPr>
        <a:lstStyle/>
        <a:p>
          <a:pPr marL="228600" lvl="1" indent="-228600" algn="l" defTabSz="1200150">
            <a:lnSpc>
              <a:spcPct val="90000"/>
            </a:lnSpc>
            <a:spcBef>
              <a:spcPct val="0"/>
            </a:spcBef>
            <a:spcAft>
              <a:spcPct val="20000"/>
            </a:spcAft>
            <a:buChar char="•"/>
          </a:pPr>
          <a:r>
            <a:rPr lang="en-US" sz="2700" kern="1200" baseline="0" dirty="0"/>
            <a:t>Worthless, Sick, Depraved, Injurious, Vicious, Ravenous…</a:t>
          </a:r>
          <a:endParaRPr lang="en-US" sz="2700" kern="1200" dirty="0"/>
        </a:p>
        <a:p>
          <a:pPr marL="228600" lvl="1" indent="-228600" algn="l" defTabSz="1200150">
            <a:lnSpc>
              <a:spcPct val="90000"/>
            </a:lnSpc>
            <a:spcBef>
              <a:spcPct val="0"/>
            </a:spcBef>
            <a:spcAft>
              <a:spcPct val="20000"/>
            </a:spcAft>
            <a:buChar char="•"/>
          </a:pPr>
          <a:r>
            <a:rPr lang="en-US" sz="2700" u="sng" kern="1200" baseline="0" dirty="0"/>
            <a:t>NOT an entity</a:t>
          </a:r>
          <a:r>
            <a:rPr lang="en-US" sz="2700" kern="1200" baseline="0" dirty="0"/>
            <a:t>; provides no understand of “good”</a:t>
          </a:r>
          <a:endParaRPr lang="en-US" sz="2700" kern="1200" dirty="0"/>
        </a:p>
      </dsp:txBody>
      <dsp:txXfrm>
        <a:off x="0" y="805108"/>
        <a:ext cx="6248400" cy="161874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D2E1D0-E331-4CF6-805C-3D4836C1E803}">
      <dsp:nvSpPr>
        <dsp:cNvPr id="0" name=""/>
        <dsp:cNvSpPr/>
      </dsp:nvSpPr>
      <dsp:spPr>
        <a:xfrm>
          <a:off x="5820722" y="0"/>
          <a:ext cx="4163364" cy="2570022"/>
        </a:xfrm>
        <a:prstGeom prst="rect">
          <a:avLst/>
        </a:prstGeom>
        <a:blipFill rotWithShape="1">
          <a:blip xmlns:r="http://schemas.openxmlformats.org/officeDocument/2006/relationships" r:embed="rId1"/>
          <a:srcRect/>
          <a:stretch>
            <a:fillRect t="-4000" b="-4000"/>
          </a:stretch>
        </a:blip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AFBB710-6EBE-4930-AC66-6C47437E53E3}">
      <dsp:nvSpPr>
        <dsp:cNvPr id="0" name=""/>
        <dsp:cNvSpPr/>
      </dsp:nvSpPr>
      <dsp:spPr>
        <a:xfrm>
          <a:off x="334360" y="0"/>
          <a:ext cx="4163364" cy="2570022"/>
        </a:xfrm>
        <a:prstGeom prst="rect">
          <a:avLst/>
        </a:prstGeom>
        <a:blipFill rotWithShape="1">
          <a:blip xmlns:r="http://schemas.openxmlformats.org/officeDocument/2006/relationships" r:embed="rId2"/>
          <a:srcRect/>
          <a:stretch>
            <a:fillRect l="-2000" r="-2000"/>
          </a:stretch>
        </a:blip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C8639C7-4D2F-4B54-8903-D9C6D28A4C74}">
      <dsp:nvSpPr>
        <dsp:cNvPr id="0" name=""/>
        <dsp:cNvSpPr/>
      </dsp:nvSpPr>
      <dsp:spPr>
        <a:xfrm>
          <a:off x="10857" y="2554992"/>
          <a:ext cx="4154839" cy="4397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730" tIns="0" rIns="125730" bIns="0" numCol="1" spcCol="1270" anchor="b" anchorCtr="0">
          <a:noAutofit/>
        </a:bodyPr>
        <a:lstStyle/>
        <a:p>
          <a:pPr marL="0" lvl="0" indent="0" algn="l" defTabSz="1466850">
            <a:lnSpc>
              <a:spcPct val="90000"/>
            </a:lnSpc>
            <a:spcBef>
              <a:spcPct val="0"/>
            </a:spcBef>
            <a:spcAft>
              <a:spcPct val="35000"/>
            </a:spcAft>
            <a:buNone/>
          </a:pPr>
          <a:r>
            <a:rPr lang="en-US" sz="3300" kern="1200" dirty="0"/>
            <a:t>Excellence</a:t>
          </a:r>
        </a:p>
      </dsp:txBody>
      <dsp:txXfrm>
        <a:off x="10857" y="2554992"/>
        <a:ext cx="4154839" cy="439759"/>
      </dsp:txXfrm>
    </dsp:sp>
    <dsp:sp modelId="{FB6AFBF0-5206-4BF8-9438-696EB23025D0}">
      <dsp:nvSpPr>
        <dsp:cNvPr id="0" name=""/>
        <dsp:cNvSpPr/>
      </dsp:nvSpPr>
      <dsp:spPr>
        <a:xfrm>
          <a:off x="10857" y="331848"/>
          <a:ext cx="4162018" cy="2674025"/>
        </a:xfrm>
        <a:prstGeom prst="rect">
          <a:avLst/>
        </a:prstGeom>
        <a:noFill/>
        <a:ln w="12700" cap="flat" cmpd="sng" algn="in">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DFEC38E-6026-4783-A655-920321D02106}">
      <dsp:nvSpPr>
        <dsp:cNvPr id="0" name=""/>
        <dsp:cNvSpPr/>
      </dsp:nvSpPr>
      <dsp:spPr>
        <a:xfrm>
          <a:off x="5497219" y="2554992"/>
          <a:ext cx="4154839" cy="4397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730" tIns="0" rIns="125730" bIns="0" numCol="1" spcCol="1270" anchor="b" anchorCtr="0">
          <a:noAutofit/>
        </a:bodyPr>
        <a:lstStyle/>
        <a:p>
          <a:pPr marL="0" lvl="0" indent="0" algn="l" defTabSz="1466850">
            <a:lnSpc>
              <a:spcPct val="90000"/>
            </a:lnSpc>
            <a:spcBef>
              <a:spcPct val="0"/>
            </a:spcBef>
            <a:spcAft>
              <a:spcPct val="35000"/>
            </a:spcAft>
            <a:buNone/>
          </a:pPr>
          <a:r>
            <a:rPr lang="en-US" sz="3300" kern="1200" dirty="0"/>
            <a:t>Decay</a:t>
          </a:r>
        </a:p>
      </dsp:txBody>
      <dsp:txXfrm>
        <a:off x="5497219" y="2554992"/>
        <a:ext cx="4154839" cy="439759"/>
      </dsp:txXfrm>
    </dsp:sp>
    <dsp:sp modelId="{6A9F0E43-FBBA-4D08-A3F4-72F9A042C1D8}">
      <dsp:nvSpPr>
        <dsp:cNvPr id="0" name=""/>
        <dsp:cNvSpPr/>
      </dsp:nvSpPr>
      <dsp:spPr>
        <a:xfrm>
          <a:off x="5497219" y="331848"/>
          <a:ext cx="4162018" cy="2674025"/>
        </a:xfrm>
        <a:prstGeom prst="rect">
          <a:avLst/>
        </a:prstGeom>
        <a:noFill/>
        <a:ln w="12700" cap="flat" cmpd="sng" algn="in">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E20879-7F21-4924-A56D-26E2867BD765}">
      <dsp:nvSpPr>
        <dsp:cNvPr id="0" name=""/>
        <dsp:cNvSpPr/>
      </dsp:nvSpPr>
      <dsp:spPr>
        <a:xfrm>
          <a:off x="0" y="58865"/>
          <a:ext cx="5995686" cy="1351349"/>
        </a:xfrm>
        <a:prstGeom prst="roundRect">
          <a:avLst/>
        </a:prstGeom>
        <a:solidFill>
          <a:schemeClr val="accen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l" defTabSz="1555750">
            <a:lnSpc>
              <a:spcPct val="90000"/>
            </a:lnSpc>
            <a:spcBef>
              <a:spcPct val="0"/>
            </a:spcBef>
            <a:spcAft>
              <a:spcPct val="35000"/>
            </a:spcAft>
            <a:buNone/>
          </a:pPr>
          <a:r>
            <a:rPr lang="en-US" sz="3500" kern="1200" baseline="0" dirty="0"/>
            <a:t>Evil company destroys good character. </a:t>
          </a:r>
          <a:r>
            <a:rPr lang="en-US" sz="3500" i="1" kern="1200" baseline="0" dirty="0"/>
            <a:t>1 Cor. 15:33</a:t>
          </a:r>
          <a:endParaRPr lang="en-US" sz="3500" i="1" kern="1200" dirty="0"/>
        </a:p>
      </dsp:txBody>
      <dsp:txXfrm>
        <a:off x="65967" y="124832"/>
        <a:ext cx="5863752" cy="121941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1CAFBE4-F94A-4F7D-A035-5ED9C1CBAE21}">
      <dsp:nvSpPr>
        <dsp:cNvPr id="0" name=""/>
        <dsp:cNvSpPr/>
      </dsp:nvSpPr>
      <dsp:spPr>
        <a:xfrm>
          <a:off x="2707" y="0"/>
          <a:ext cx="2408011" cy="1930690"/>
        </a:xfrm>
        <a:prstGeom prst="roundRect">
          <a:avLst>
            <a:gd name="adj" fmla="val 10000"/>
          </a:avLst>
        </a:prstGeom>
        <a:blipFill rotWithShape="1">
          <a:blip xmlns:r="http://schemas.openxmlformats.org/officeDocument/2006/relationships" r:embed="rId1"/>
          <a:srcRect/>
          <a:stretch>
            <a:fillRect t="-4000" b="-4000"/>
          </a:stretch>
        </a:blip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1">
          <a:scrgbClr r="0" g="0" b="0"/>
        </a:effectRef>
        <a:fontRef idx="minor"/>
      </dsp:style>
    </dsp:sp>
    <dsp:sp modelId="{BE37B7B0-7F05-4499-B26F-53D024E052AA}">
      <dsp:nvSpPr>
        <dsp:cNvPr id="0" name=""/>
        <dsp:cNvSpPr/>
      </dsp:nvSpPr>
      <dsp:spPr>
        <a:xfrm>
          <a:off x="394709" y="1158414"/>
          <a:ext cx="2408011" cy="1930690"/>
        </a:xfrm>
        <a:prstGeom prst="roundRect">
          <a:avLst>
            <a:gd name="adj" fmla="val 10000"/>
          </a:avLst>
        </a:prstGeom>
        <a:solidFill>
          <a:schemeClr val="accen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b="1" kern="1200" dirty="0"/>
            <a:t>Regress</a:t>
          </a:r>
          <a:r>
            <a:rPr lang="en-US" sz="2700" kern="1200" dirty="0"/>
            <a:t>:</a:t>
          </a:r>
        </a:p>
        <a:p>
          <a:pPr marL="0" lvl="0" indent="0" algn="ctr" defTabSz="1200150">
            <a:lnSpc>
              <a:spcPct val="90000"/>
            </a:lnSpc>
            <a:spcBef>
              <a:spcPct val="0"/>
            </a:spcBef>
            <a:spcAft>
              <a:spcPct val="35000"/>
            </a:spcAft>
            <a:buNone/>
          </a:pPr>
          <a:r>
            <a:rPr lang="en-US" sz="2700" kern="1200" dirty="0"/>
            <a:t>Overcome by decay</a:t>
          </a:r>
        </a:p>
      </dsp:txBody>
      <dsp:txXfrm>
        <a:off x="451257" y="1214962"/>
        <a:ext cx="2294915" cy="1817594"/>
      </dsp:txXfrm>
    </dsp:sp>
    <dsp:sp modelId="{3731550E-46F4-4FFA-A5A5-924FD144F642}">
      <dsp:nvSpPr>
        <dsp:cNvPr id="0" name=""/>
        <dsp:cNvSpPr/>
      </dsp:nvSpPr>
      <dsp:spPr>
        <a:xfrm>
          <a:off x="2593414" y="676039"/>
          <a:ext cx="1026116" cy="578611"/>
        </a:xfrm>
        <a:prstGeom prst="leftRightArrow">
          <a:avLst/>
        </a:prstGeom>
        <a:solidFill>
          <a:schemeClr val="accent1">
            <a:tint val="60000"/>
            <a:hueOff val="0"/>
            <a:satOff val="0"/>
            <a:lumOff val="0"/>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77900">
            <a:lnSpc>
              <a:spcPct val="90000"/>
            </a:lnSpc>
            <a:spcBef>
              <a:spcPct val="0"/>
            </a:spcBef>
            <a:spcAft>
              <a:spcPct val="35000"/>
            </a:spcAft>
            <a:buNone/>
          </a:pPr>
          <a:endParaRPr lang="en-US" sz="2200" kern="1200"/>
        </a:p>
      </dsp:txBody>
      <dsp:txXfrm>
        <a:off x="2593414" y="791761"/>
        <a:ext cx="852533" cy="347167"/>
      </dsp:txXfrm>
    </dsp:sp>
    <dsp:sp modelId="{4DF1B401-AFD3-4336-A4CC-282F25C1EDCB}">
      <dsp:nvSpPr>
        <dsp:cNvPr id="0" name=""/>
        <dsp:cNvSpPr/>
      </dsp:nvSpPr>
      <dsp:spPr>
        <a:xfrm>
          <a:off x="3735964" y="0"/>
          <a:ext cx="2408011" cy="1930690"/>
        </a:xfrm>
        <a:prstGeom prst="roundRect">
          <a:avLst>
            <a:gd name="adj" fmla="val 10000"/>
          </a:avLst>
        </a:prstGeom>
        <a:blipFill rotWithShape="1">
          <a:blip xmlns:r="http://schemas.openxmlformats.org/officeDocument/2006/relationships" r:embed="rId2"/>
          <a:srcRect/>
          <a:stretch>
            <a:fillRect l="-3000" r="-3000"/>
          </a:stretch>
        </a:blip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1">
          <a:scrgbClr r="0" g="0" b="0"/>
        </a:effectRef>
        <a:fontRef idx="minor"/>
      </dsp:style>
    </dsp:sp>
    <dsp:sp modelId="{C93F9707-4ECB-444E-85AB-1C97C2367967}">
      <dsp:nvSpPr>
        <dsp:cNvPr id="0" name=""/>
        <dsp:cNvSpPr/>
      </dsp:nvSpPr>
      <dsp:spPr>
        <a:xfrm>
          <a:off x="4127966" y="1158414"/>
          <a:ext cx="2408011" cy="1930690"/>
        </a:xfrm>
        <a:prstGeom prst="roundRect">
          <a:avLst>
            <a:gd name="adj" fmla="val 10000"/>
          </a:avLst>
        </a:prstGeom>
        <a:solidFill>
          <a:schemeClr val="accen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b="1" kern="1200" dirty="0"/>
            <a:t>Progress</a:t>
          </a:r>
          <a:r>
            <a:rPr lang="en-US" sz="2700" kern="1200" dirty="0"/>
            <a:t>:</a:t>
          </a:r>
        </a:p>
        <a:p>
          <a:pPr marL="0" lvl="0" indent="0" algn="ctr" defTabSz="1200150">
            <a:lnSpc>
              <a:spcPct val="90000"/>
            </a:lnSpc>
            <a:spcBef>
              <a:spcPct val="0"/>
            </a:spcBef>
            <a:spcAft>
              <a:spcPct val="35000"/>
            </a:spcAft>
            <a:buNone/>
          </a:pPr>
          <a:r>
            <a:rPr lang="en-US" sz="2700" kern="1200" dirty="0"/>
            <a:t>Overcoming decay with excellence</a:t>
          </a:r>
        </a:p>
      </dsp:txBody>
      <dsp:txXfrm>
        <a:off x="4184514" y="1214962"/>
        <a:ext cx="2294915" cy="1817594"/>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6143DA-F4B8-4916-A976-15B4B04A5C7F}">
      <dsp:nvSpPr>
        <dsp:cNvPr id="0" name=""/>
        <dsp:cNvSpPr/>
      </dsp:nvSpPr>
      <dsp:spPr>
        <a:xfrm>
          <a:off x="2393270" y="0"/>
          <a:ext cx="5395230" cy="2158092"/>
        </a:xfrm>
        <a:prstGeom prst="leftRightRibbon">
          <a:avLst/>
        </a:prstGeom>
        <a:solidFill>
          <a:schemeClr val="accent1">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4CBA814-93E2-4E95-B1AC-78764608044A}">
      <dsp:nvSpPr>
        <dsp:cNvPr id="0" name=""/>
        <dsp:cNvSpPr/>
      </dsp:nvSpPr>
      <dsp:spPr>
        <a:xfrm>
          <a:off x="3040698" y="377666"/>
          <a:ext cx="1780425" cy="1057465"/>
        </a:xfrm>
        <a:prstGeom prst="rect">
          <a:avLst/>
        </a:prstGeom>
        <a:noFill/>
        <a:ln w="12700" cap="flat" cmpd="sng" algn="in">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113792" rIns="0" bIns="121920" numCol="1" spcCol="1270" anchor="ctr" anchorCtr="0">
          <a:noAutofit/>
        </a:bodyPr>
        <a:lstStyle/>
        <a:p>
          <a:pPr marL="0" lvl="0" indent="0" algn="ctr" defTabSz="1422400">
            <a:lnSpc>
              <a:spcPct val="90000"/>
            </a:lnSpc>
            <a:spcBef>
              <a:spcPct val="0"/>
            </a:spcBef>
            <a:spcAft>
              <a:spcPct val="35000"/>
            </a:spcAft>
            <a:buNone/>
          </a:pPr>
          <a:r>
            <a:rPr lang="en-US" sz="3200" kern="1200" dirty="0"/>
            <a:t>Immature</a:t>
          </a:r>
        </a:p>
      </dsp:txBody>
      <dsp:txXfrm>
        <a:off x="3040698" y="377666"/>
        <a:ext cx="1780425" cy="1057465"/>
      </dsp:txXfrm>
    </dsp:sp>
    <dsp:sp modelId="{6251FB59-235D-43C8-ABE5-1DE4BF50F674}">
      <dsp:nvSpPr>
        <dsp:cNvPr id="0" name=""/>
        <dsp:cNvSpPr/>
      </dsp:nvSpPr>
      <dsp:spPr>
        <a:xfrm>
          <a:off x="5090885" y="722960"/>
          <a:ext cx="2104139" cy="1057465"/>
        </a:xfrm>
        <a:prstGeom prst="rect">
          <a:avLst/>
        </a:prstGeom>
        <a:noFill/>
        <a:ln w="12700" cap="flat" cmpd="sng" algn="in">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113792" rIns="0" bIns="121920" numCol="1" spcCol="1270" anchor="ctr" anchorCtr="0">
          <a:noAutofit/>
        </a:bodyPr>
        <a:lstStyle/>
        <a:p>
          <a:pPr marL="0" lvl="0" indent="0" algn="ctr" defTabSz="1422400">
            <a:lnSpc>
              <a:spcPct val="90000"/>
            </a:lnSpc>
            <a:spcBef>
              <a:spcPct val="0"/>
            </a:spcBef>
            <a:spcAft>
              <a:spcPct val="35000"/>
            </a:spcAft>
            <a:buNone/>
          </a:pPr>
          <a:r>
            <a:rPr lang="en-US" sz="3200" kern="1200" dirty="0"/>
            <a:t>Mature</a:t>
          </a:r>
        </a:p>
      </dsp:txBody>
      <dsp:txXfrm>
        <a:off x="5090885" y="722960"/>
        <a:ext cx="2104139" cy="1057465"/>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9D1CB22-A1AC-4B0F-992A-769861A38AFF}">
      <dsp:nvSpPr>
        <dsp:cNvPr id="0" name=""/>
        <dsp:cNvSpPr/>
      </dsp:nvSpPr>
      <dsp:spPr>
        <a:xfrm>
          <a:off x="0" y="47938"/>
          <a:ext cx="4093028" cy="720000"/>
        </a:xfrm>
        <a:prstGeom prst="rect">
          <a:avLst/>
        </a:prstGeom>
        <a:solidFill>
          <a:schemeClr val="accent1">
            <a:hueOff val="0"/>
            <a:satOff val="0"/>
            <a:lumOff val="0"/>
            <a:alphaOff val="0"/>
          </a:schemeClr>
        </a:solidFill>
        <a:ln w="12700" cap="flat" cmpd="sng" algn="in">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0" tIns="101600" rIns="177800" bIns="101600" numCol="1" spcCol="1270" anchor="ctr" anchorCtr="0">
          <a:noAutofit/>
        </a:bodyPr>
        <a:lstStyle/>
        <a:p>
          <a:pPr marL="0" lvl="0" indent="0" algn="ctr" defTabSz="1111250">
            <a:lnSpc>
              <a:spcPct val="90000"/>
            </a:lnSpc>
            <a:spcBef>
              <a:spcPct val="0"/>
            </a:spcBef>
            <a:spcAft>
              <a:spcPct val="35000"/>
            </a:spcAft>
            <a:buNone/>
          </a:pPr>
          <a:r>
            <a:rPr lang="en-US" sz="2500" kern="1200"/>
            <a:t>Self-Perpetuating</a:t>
          </a:r>
        </a:p>
      </dsp:txBody>
      <dsp:txXfrm>
        <a:off x="0" y="47938"/>
        <a:ext cx="4093028" cy="720000"/>
      </dsp:txXfrm>
    </dsp:sp>
    <dsp:sp modelId="{BCD55CF0-0E13-45BB-A6E9-53B17CBC7E7A}">
      <dsp:nvSpPr>
        <dsp:cNvPr id="0" name=""/>
        <dsp:cNvSpPr/>
      </dsp:nvSpPr>
      <dsp:spPr>
        <a:xfrm>
          <a:off x="0" y="767938"/>
          <a:ext cx="4093028" cy="2401875"/>
        </a:xfrm>
        <a:prstGeom prst="rect">
          <a:avLst/>
        </a:prstGeom>
        <a:solidFill>
          <a:schemeClr val="accent1">
            <a:alpha val="90000"/>
            <a:tint val="40000"/>
            <a:hueOff val="0"/>
            <a:satOff val="0"/>
            <a:lumOff val="0"/>
            <a:alphaOff val="0"/>
          </a:schemeClr>
        </a:solidFill>
        <a:ln w="12700" cap="flat" cmpd="sng" algn="in">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3350" tIns="133350" rIns="177800" bIns="200025" numCol="1" spcCol="1270" anchor="t" anchorCtr="0">
          <a:noAutofit/>
        </a:bodyPr>
        <a:lstStyle/>
        <a:p>
          <a:pPr marL="228600" lvl="1" indent="-228600" algn="l" defTabSz="1111250">
            <a:lnSpc>
              <a:spcPct val="90000"/>
            </a:lnSpc>
            <a:spcBef>
              <a:spcPct val="0"/>
            </a:spcBef>
            <a:spcAft>
              <a:spcPct val="15000"/>
            </a:spcAft>
            <a:buNone/>
          </a:pPr>
          <a:r>
            <a:rPr lang="en-US" sz="2500" kern="1200" dirty="0"/>
            <a:t>"The good man brings out of his good treasure what is good; </a:t>
          </a:r>
        </a:p>
        <a:p>
          <a:pPr marL="228600" lvl="1" indent="-228600" algn="l" defTabSz="1111250">
            <a:lnSpc>
              <a:spcPct val="90000"/>
            </a:lnSpc>
            <a:spcBef>
              <a:spcPct val="0"/>
            </a:spcBef>
            <a:spcAft>
              <a:spcPct val="15000"/>
            </a:spcAft>
            <a:buNone/>
          </a:pPr>
          <a:r>
            <a:rPr lang="en-US" sz="2500" kern="1200" dirty="0"/>
            <a:t>and the evil man brings out of his evil treasure what is evil. Matt. 12:35 </a:t>
          </a:r>
        </a:p>
      </dsp:txBody>
      <dsp:txXfrm>
        <a:off x="0" y="767938"/>
        <a:ext cx="4093028" cy="2401875"/>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A4AC7D-06CB-4915-9C71-C6483E80EF06}">
      <dsp:nvSpPr>
        <dsp:cNvPr id="0" name=""/>
        <dsp:cNvSpPr/>
      </dsp:nvSpPr>
      <dsp:spPr>
        <a:xfrm>
          <a:off x="1559514" y="1660726"/>
          <a:ext cx="1438456" cy="1438456"/>
        </a:xfrm>
        <a:prstGeom prst="ellipse">
          <a:avLst/>
        </a:prstGeom>
        <a:solidFill>
          <a:schemeClr val="accent1">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kern="1200" dirty="0"/>
            <a:t>To Over-come </a:t>
          </a:r>
        </a:p>
      </dsp:txBody>
      <dsp:txXfrm>
        <a:off x="1770171" y="1871383"/>
        <a:ext cx="1017142" cy="1017142"/>
      </dsp:txXfrm>
    </dsp:sp>
    <dsp:sp modelId="{B84F4440-7646-4C3D-8E9D-21AE0F17468C}">
      <dsp:nvSpPr>
        <dsp:cNvPr id="0" name=""/>
        <dsp:cNvSpPr/>
      </dsp:nvSpPr>
      <dsp:spPr>
        <a:xfrm rot="12900000">
          <a:off x="579635" y="1391198"/>
          <a:ext cx="1159517" cy="409960"/>
        </a:xfrm>
        <a:prstGeom prst="lef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B1858CCB-1E81-4F20-AC59-D23B966DE6C2}">
      <dsp:nvSpPr>
        <dsp:cNvPr id="0" name=""/>
        <dsp:cNvSpPr/>
      </dsp:nvSpPr>
      <dsp:spPr>
        <a:xfrm>
          <a:off x="1217" y="717029"/>
          <a:ext cx="1366533" cy="1093226"/>
        </a:xfrm>
        <a:prstGeom prst="roundRect">
          <a:avLst>
            <a:gd name="adj" fmla="val 10000"/>
          </a:avLst>
        </a:prstGeom>
        <a:solidFill>
          <a:schemeClr val="accent1">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7625" tIns="47625" rIns="47625" bIns="47625" numCol="1" spcCol="1270" anchor="ctr" anchorCtr="0">
          <a:noAutofit/>
        </a:bodyPr>
        <a:lstStyle/>
        <a:p>
          <a:pPr marL="0" lvl="0" indent="0" algn="ctr" defTabSz="1111250">
            <a:lnSpc>
              <a:spcPct val="90000"/>
            </a:lnSpc>
            <a:spcBef>
              <a:spcPct val="0"/>
            </a:spcBef>
            <a:spcAft>
              <a:spcPct val="35000"/>
            </a:spcAft>
            <a:buNone/>
          </a:pPr>
          <a:r>
            <a:rPr lang="en-US" sz="2500" kern="1200" dirty="0"/>
            <a:t>Basic Maturity</a:t>
          </a:r>
        </a:p>
      </dsp:txBody>
      <dsp:txXfrm>
        <a:off x="33236" y="749048"/>
        <a:ext cx="1302495" cy="1029188"/>
      </dsp:txXfrm>
    </dsp:sp>
    <dsp:sp modelId="{92A7D156-73F2-4D1D-A268-E7FE8CE6016A}">
      <dsp:nvSpPr>
        <dsp:cNvPr id="0" name=""/>
        <dsp:cNvSpPr/>
      </dsp:nvSpPr>
      <dsp:spPr>
        <a:xfrm rot="19500000">
          <a:off x="2818332" y="1391198"/>
          <a:ext cx="1159517" cy="409960"/>
        </a:xfrm>
        <a:prstGeom prst="lef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ED3A4AF5-1459-454E-9B85-D5D0ECD29BAF}">
      <dsp:nvSpPr>
        <dsp:cNvPr id="0" name=""/>
        <dsp:cNvSpPr/>
      </dsp:nvSpPr>
      <dsp:spPr>
        <a:xfrm>
          <a:off x="3189734" y="717029"/>
          <a:ext cx="1366533" cy="1093226"/>
        </a:xfrm>
        <a:prstGeom prst="roundRect">
          <a:avLst>
            <a:gd name="adj" fmla="val 10000"/>
          </a:avLst>
        </a:prstGeom>
        <a:solidFill>
          <a:schemeClr val="accent1">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7625" tIns="47625" rIns="47625" bIns="47625" numCol="1" spcCol="1270" anchor="ctr" anchorCtr="0">
          <a:noAutofit/>
        </a:bodyPr>
        <a:lstStyle/>
        <a:p>
          <a:pPr marL="0" lvl="0" indent="0" algn="ctr" defTabSz="1111250">
            <a:lnSpc>
              <a:spcPct val="90000"/>
            </a:lnSpc>
            <a:spcBef>
              <a:spcPct val="0"/>
            </a:spcBef>
            <a:spcAft>
              <a:spcPct val="35000"/>
            </a:spcAft>
            <a:buNone/>
          </a:pPr>
          <a:r>
            <a:rPr lang="en-US" sz="2500" kern="1200" dirty="0"/>
            <a:t>Spiritual Growth</a:t>
          </a:r>
        </a:p>
      </dsp:txBody>
      <dsp:txXfrm>
        <a:off x="3221753" y="749048"/>
        <a:ext cx="1302495" cy="1029188"/>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1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1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15.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1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7.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18.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19.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0.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21.xml><?xml version="1.0" encoding="utf-8"?>
<dgm:layoutDef xmlns:dgm="http://schemas.openxmlformats.org/drawingml/2006/diagram" xmlns:a="http://schemas.openxmlformats.org/drawingml/2006/main" uniqueId="urn:microsoft.com/office/officeart/2008/layout/BendingPictureCaption">
  <dgm:title val=""/>
  <dgm:desc val=""/>
  <dgm:catLst>
    <dgm:cat type="picture" pri="6000"/>
    <dgm:cat type="pictureconvert" pri="6000"/>
  </dgm:catLst>
  <dgm:sampData>
    <dgm:dataModel>
      <dgm:ptLst>
        <dgm:pt modelId="0" type="doc"/>
        <dgm:pt modelId="1">
          <dgm:prSet phldr="1"/>
        </dgm:pt>
        <dgm:pt modelId="2">
          <dgm:prSet phldr="1"/>
        </dgm:pt>
      </dgm:ptLst>
      <dgm:cxnLst>
        <dgm:cxn modelId="7" srcId="0" destId="1" srcOrd="0" destOrd="0"/>
        <dgm:cxn modelId="8" srcId="0" destId="2" srcOrd="1"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diagram">
    <dgm:varLst>
      <dgm:dir/>
    </dgm:varLst>
    <dgm:choose name="Name0">
      <dgm:if name="Name1" func="var" arg="dir" op="equ" val="norm">
        <dgm:alg type="snake">
          <dgm:param type="off" val="ctr"/>
        </dgm:alg>
      </dgm:if>
      <dgm:else name="Name2">
        <dgm:alg type="snake">
          <dgm:param type="grDir" val="tR"/>
          <dgm:param type="off" val="c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31"/>
        </dgm:alg>
        <dgm:shape xmlns:r="http://schemas.openxmlformats.org/officeDocument/2006/relationships" r:blip="">
          <dgm:adjLst/>
        </dgm:shape>
        <dgm:choose name="Name3">
          <dgm:if name="Name4" func="var" arg="dir" op="equ" val="norm">
            <dgm:constrLst>
              <dgm:constr type="l" for="ch" forName="Image" refType="w" fact="0"/>
              <dgm:constr type="t" for="ch" forName="Image" refType="h" fact="0"/>
              <dgm:constr type="w" for="ch" forName="Image" refType="w" fact="0.94"/>
              <dgm:constr type="h" for="ch" forName="Image" refType="h" fact="0.91"/>
              <dgm:constr type="l" for="ch" forName="Parent" refType="w" fact="0.19"/>
              <dgm:constr type="t" for="ch" forName="Parent" refType="h" fact="0.745"/>
              <dgm:constr type="w" for="ch" forName="Parent" refType="w" fact="0.81"/>
              <dgm:constr type="h" for="ch" forName="Parent" refType="h" fact="0.255"/>
            </dgm:constrLst>
          </dgm:if>
          <dgm:else name="Name5">
            <dgm:constrLst>
              <dgm:constr type="l" for="ch" forName="Image" refType="w" fact="0.06"/>
              <dgm:constr type="t" for="ch" forName="Image" refType="h" fact="0"/>
              <dgm:constr type="w" for="ch" forName="Image" refType="w" fact="0.94"/>
              <dgm:constr type="h" for="ch" forName="Image" refType="h" fact="0.91"/>
              <dgm:constr type="l" for="ch" forName="Parent" refType="w" fact="0"/>
              <dgm:constr type="t" for="ch" forName="Parent" refType="h" fact="0.745"/>
              <dgm:constr type="w" for="ch" forName="Parent" refType="w" fact="0.81"/>
              <dgm:constr type="h" for="ch" forName="Parent" refType="h" fact="0.255"/>
            </dgm:constrLst>
          </dgm:else>
        </dgm:choose>
        <dgm:layoutNode name="Image" styleLbl="bgShp">
          <dgm:alg type="sp"/>
          <dgm:shape xmlns:r="http://schemas.openxmlformats.org/officeDocument/2006/relationships" type="rect" r:blip="" blipPhldr="1">
            <dgm:adjLst/>
          </dgm:shape>
          <dgm:presOf/>
        </dgm:layoutNode>
        <dgm:layoutNode name="Parent" styleLbl="node0">
          <dgm:varLst>
            <dgm:bulletEnabled val="1"/>
          </dgm:varLst>
          <dgm:alg type="tx">
            <dgm:param type="txAnchorVertCh" val="mid"/>
            <dgm:param type="shpTxRTLAlignCh" val="r"/>
            <dgm:param type="lnSpAfParP" val="5"/>
          </dgm:alg>
          <dgm:shape xmlns:r="http://schemas.openxmlformats.org/officeDocument/2006/relationships" type="rect" r:blip="">
            <dgm:adjLst/>
          </dgm:shape>
          <dgm:presOf axis="desOr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2.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23.xml><?xml version="1.0" encoding="utf-8"?>
<dgm:layoutDef xmlns:dgm="http://schemas.openxmlformats.org/drawingml/2006/diagram" xmlns:a="http://schemas.openxmlformats.org/drawingml/2006/main" uniqueId="urn:microsoft.com/office/officeart/2005/8/layout/target1">
  <dgm:title val=""/>
  <dgm:desc val=""/>
  <dgm:catLst>
    <dgm:cat type="relationship" pri="25000"/>
    <dgm:cat type="convert" pri="2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ite">
    <dgm:varLst>
      <dgm:chMax val="5"/>
      <dgm:dir/>
      <dgm:resizeHandles val="exact"/>
    </dgm:varLst>
    <dgm:alg type="composite">
      <dgm:param type="ar" val="1.25"/>
    </dgm:alg>
    <dgm:shape xmlns:r="http://schemas.openxmlformats.org/officeDocument/2006/relationships" r:blip="">
      <dgm:adjLst/>
    </dgm:shape>
    <dgm:presOf/>
    <dgm:choose name="Name0">
      <dgm:if name="Name1" func="var" arg="dir" op="equ" val="norm">
        <dgm:choose name="Name2">
          <dgm:if name="Name3" axis="ch" ptType="node" func="cnt" op="equ" val="0">
            <dgm:constrLst/>
          </dgm:if>
          <dgm:if name="Name4" axis="ch" ptType="node" func="cnt" op="equ" val="1">
            <dgm:constrLst>
              <dgm:constr type="primFontSz" for="des" ptType="node" op="equ" val="65"/>
              <dgm:constr type="w" for="ch" forName="circle1" refType="w" fact="0.6"/>
              <dgm:constr type="h" for="ch" forName="circle1" refType="w" refFor="ch" refForName="circle1"/>
              <dgm:constr type="ctrX" for="ch" forName="circle1" refType="w" fact="0.3"/>
              <dgm:constr type="ctrY" for="ch" forName="circle1" refType="h" fact="0.625"/>
              <dgm:constr type="w" for="ch" forName="text1" refType="w" fact="0.3"/>
              <dgm:constr type="h" for="ch" forName="text1" refType="h" fact="0.3125"/>
              <dgm:constr type="r" for="ch" forName="text1" refType="w"/>
              <dgm:constr type="t" for="ch" forName="text1"/>
              <dgm:constr type="l" for="ch" forName="line1" refType="w" fact="0.625"/>
              <dgm:constr type="ctrY" for="ch" forName="line1" refType="ctrY" refFor="ch" refForName="text1"/>
              <dgm:constr type="r" for="ch" forName="line1" refType="l" refFor="ch" refForName="text1"/>
              <dgm:constr type="h" for="ch" forName="line1"/>
              <dgm:constr type="l" for="ch" forName="d1" refType="w" fact="0.3"/>
              <dgm:constr type="b" for="ch" forName="d1" refType="h" fact="0.625"/>
              <dgm:constr type="w" for="ch" forName="d1" refType="w" fact="0.32475"/>
              <dgm:constr type="h" for="ch" forName="d1" refType="h" fact="0.469"/>
            </dgm:constrLst>
          </dgm:if>
          <dgm:if name="Name5" axis="ch" ptType="node" func="cnt" op="equ" val="2">
            <dgm:constrLst>
              <dgm:constr type="primFontSz" for="des" ptType="node" op="equ" val="65"/>
              <dgm:constr type="w" for="ch" forName="circle1" refType="w" fact="0.2"/>
              <dgm:constr type="h" for="ch" forName="circle1" refType="w" refFor="ch" refForName="circle1"/>
              <dgm:constr type="ctrX" for="ch" forName="circle1" refType="w" fact="0.3"/>
              <dgm:constr type="ctrY" for="ch" forName="circle1" refType="h" fact="0.625"/>
              <dgm:constr type="w" for="ch" forName="text1" refType="w" fact="0.3"/>
              <dgm:constr type="h" for="ch" forName="text1" refType="h" fact="0.3125"/>
              <dgm:constr type="r" for="ch" forName="text1" refType="w"/>
              <dgm:constr type="t" for="ch" forName="text1"/>
              <dgm:constr type="l" for="ch" forName="line1" refType="w" fact="0.625"/>
              <dgm:constr type="ctrY" for="ch" forName="line1" refType="ctrY" refFor="ch" refForName="text1"/>
              <dgm:constr type="w" for="ch" forName="line1" refType="w" fact="0.075"/>
              <dgm:constr type="h" for="ch" forName="line1"/>
              <dgm:constr type="l" for="ch" forName="d1" refType="w" fact="0.3"/>
              <dgm:constr type="b" for="ch" forName="d1" refType="h" fact="0.625"/>
              <dgm:constr type="w" for="ch" forName="d1" refType="w" fact="0.32475"/>
              <dgm:constr type="h" for="ch" forName="d1" refType="h" fact="0.469"/>
              <dgm:constr type="w" for="ch" forName="circle2" refType="w" fact="0.6"/>
              <dgm:constr type="h" for="ch" forName="circle2" refType="w" refFor="ch" refForName="circle2"/>
              <dgm:constr type="ctrX" for="ch" forName="circle2" refType="w" fact="0.3"/>
              <dgm:constr type="ctrY" for="ch" forName="circle2" refType="h" fact="0.625"/>
              <dgm:constr type="w" for="ch" forName="text2" refType="w" fact="0.3"/>
              <dgm:constr type="h" for="ch" forName="text2" refType="h" fact="0.3125"/>
              <dgm:constr type="r" for="ch" forName="text2" refType="w"/>
              <dgm:constr type="t" for="ch" forName="text2" refType="b" refFor="ch" refForName="text1"/>
              <dgm:constr type="l" for="ch" forName="line2" refType="w" fact="0.625"/>
              <dgm:constr type="ctrY" for="ch" forName="line2" refType="ctrY" refFor="ch" refForName="text2"/>
              <dgm:constr type="w" for="ch" forName="line2" refType="w" fact="0.075"/>
              <dgm:constr type="h" for="ch" forName="line2"/>
              <dgm:constr type="l" for="ch" forName="d2" refType="w" fact="0.44325"/>
              <dgm:constr type="b" for="ch" forName="d2" refType="h" fact="0.7975"/>
              <dgm:constr type="w" for="ch" forName="d2" refType="w" fact="0.1815"/>
              <dgm:constr type="h" for="ch" forName="d2" refType="h" fact="0.3283"/>
            </dgm:constrLst>
          </dgm:if>
          <dgm:if name="Name6" axis="ch" ptType="node" func="cnt" op="equ" val="3">
            <dgm:constrLst>
              <dgm:constr type="primFontSz" for="des" ptType="node" op="equ" val="65"/>
              <dgm:constr type="w" for="ch" forName="circle1" refType="w" fact="0.12"/>
              <dgm:constr type="h" for="ch" forName="circle1" refType="w" refFor="ch" refForName="circle1"/>
              <dgm:constr type="ctrX" for="ch" forName="circle1" refType="w" fact="0.3"/>
              <dgm:constr type="ctrY" for="ch" forName="circle1" refType="h" fact="0.625"/>
              <dgm:constr type="w" for="ch" forName="text1" refType="w" fact="0.3"/>
              <dgm:constr type="h" for="ch" forName="text1" refType="h" fact="0.21875"/>
              <dgm:constr type="r" for="ch" forName="text1" refType="w"/>
              <dgm:constr type="t" for="ch" forName="text1"/>
              <dgm:constr type="l" for="ch" forName="line1" refType="w" fact="0.625"/>
              <dgm:constr type="ctrY" for="ch" forName="line1" refType="ctrY" refFor="ch" refForName="text1"/>
              <dgm:constr type="w" for="ch" forName="line1" refType="w" fact="0.075"/>
              <dgm:constr type="h" for="ch" forName="line1"/>
              <dgm:constr type="l" for="ch" forName="d1" refType="w" fact="0.3"/>
              <dgm:constr type="b" for="ch" forName="d1" refType="h" fact="0.625"/>
              <dgm:constr type="w" for="ch" forName="d1" refType="w" fact="0.3247"/>
              <dgm:constr type="h" for="ch" forName="d1" refType="h" fact="0.5155"/>
              <dgm:constr type="w" for="ch" forName="circle2" refType="w" fact="0.36"/>
              <dgm:constr type="h" for="ch" forName="circle2" refType="w" refFor="ch" refForName="circle2"/>
              <dgm:constr type="ctrX" for="ch" forName="circle2" refType="w" fact="0.3"/>
              <dgm:constr type="ctrY" for="ch" forName="circle2" refType="h" fact="0.625"/>
              <dgm:constr type="w" for="ch" forName="text2" refType="w" fact="0.3"/>
              <dgm:constr type="h" for="ch" forName="text2" refType="h" fact="0.21875"/>
              <dgm:constr type="r" for="ch" forName="text2" refType="w"/>
              <dgm:constr type="t" for="ch" forName="text2" refType="b" refFor="ch" refForName="text1"/>
              <dgm:constr type="l" for="ch" forName="line2" refType="w" fact="0.625"/>
              <dgm:constr type="ctrY" for="ch" forName="line2" refType="ctrY" refFor="ch" refForName="text2"/>
              <dgm:constr type="w" for="ch" forName="line2" refType="w" fact="0.075"/>
              <dgm:constr type="h" for="ch" forName="line2"/>
              <dgm:constr type="l" for="ch" forName="d2" refType="w" fact="0.386"/>
              <dgm:constr type="b" for="ch" forName="d2" refType="h" fact="0.72969"/>
              <dgm:constr type="w" for="ch" forName="d2" refType="w" fact="0.2387"/>
              <dgm:constr type="h" for="ch" forName="d2" refType="h" fact="0.4017"/>
              <dgm:constr type="w" for="ch" forName="circle3" refType="w" fact="0.6"/>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21875"/>
              <dgm:constr type="r" for="ch" forName="text3" refType="w"/>
              <dgm:constr type="t" for="ch" forName="text3" refType="b" refFor="ch" refForName="text2"/>
              <dgm:constr type="l" for="ch" forName="line3" refType="w" fact="0.625"/>
              <dgm:constr type="ctrY" for="ch" forName="line3" refType="ctrY" refFor="ch" refForName="text3"/>
              <dgm:constr type="w" for="ch" forName="line3" refType="w" fact="0.075"/>
              <dgm:constr type="h" for="ch" forName="line3"/>
              <dgm:constr type="l" for="ch" forName="d3" refType="w" fact="0.47175"/>
              <dgm:constr type="b" for="ch" forName="d3" refType="h" fact="0.83375"/>
              <dgm:constr type="w" for="ch" forName="d3" refType="w" fact="0.1527"/>
              <dgm:constr type="h" for="ch" forName="d3" refType="h" fact="0.287"/>
            </dgm:constrLst>
          </dgm:if>
          <dgm:if name="Name7" axis="ch" ptType="node" func="cnt" op="equ" val="4">
            <dgm:constrLst>
              <dgm:constr type="primFontSz" for="des" ptType="node" op="equ" val="65"/>
              <dgm:constr type="w" for="ch" forName="circle1" refType="w" fact="0.0857"/>
              <dgm:constr type="h" for="ch" forName="circle1" refType="w" refFor="ch" refForName="circle1"/>
              <dgm:constr type="ctrX" for="ch" forName="circle1" refType="w" fact="0.3"/>
              <dgm:constr type="ctrY" for="ch" forName="circle1" refType="h" fact="0.625"/>
              <dgm:constr type="w" for="ch" forName="text1" refType="w" fact="0.3"/>
              <dgm:constr type="h" for="ch" forName="text1" refType="h" fact="0.17938"/>
              <dgm:constr type="r" for="ch" forName="text1" refType="w"/>
              <dgm:constr type="t" for="ch" forName="text1"/>
              <dgm:constr type="l" for="ch" forName="line1" refType="w" fact="0.625"/>
              <dgm:constr type="ctrY" for="ch" forName="line1" refType="ctrY" refFor="ch" refForName="text1"/>
              <dgm:constr type="w" for="ch" forName="line1" refType="w" fact="0.075"/>
              <dgm:constr type="h" for="ch" forName="line1"/>
              <dgm:constr type="l" for="ch" forName="d1" refType="w" fact="0.295"/>
              <dgm:constr type="b" for="ch" forName="d1" refType="h" fact="0.62"/>
              <dgm:constr type="w" for="ch" forName="d1" refType="w" fact="0.33"/>
              <dgm:constr type="h" for="ch" forName="d1" refType="h" fact="0.53"/>
              <dgm:constr type="w" for="ch" forName="circle2" refType="w" fact="0.2571"/>
              <dgm:constr type="h" for="ch" forName="circle2" refType="w" refFor="ch" refForName="circle2"/>
              <dgm:constr type="ctrX" for="ch" forName="circle2" refType="w" fact="0.3"/>
              <dgm:constr type="ctrY" for="ch" forName="circle2" refType="h" fact="0.625"/>
              <dgm:constr type="w" for="ch" forName="text2" refType="w" fact="0.3"/>
              <dgm:constr type="h" for="ch" forName="text2" refType="h" fact="0.17938"/>
              <dgm:constr type="r" for="ch" forName="text2" refType="w"/>
              <dgm:constr type="t" for="ch" forName="text2" refType="b" refFor="ch" refForName="text1"/>
              <dgm:constr type="l" for="ch" forName="line2" refType="w" fact="0.625"/>
              <dgm:constr type="ctrY" for="ch" forName="line2" refType="ctrY" refFor="ch" refForName="text2"/>
              <dgm:constr type="w" for="ch" forName="line2" refType="w" fact="0.075"/>
              <dgm:constr type="h" for="ch" forName="line2"/>
              <dgm:constr type="l" for="ch" forName="d2" refType="w" fact="0.36625"/>
              <dgm:constr type="b" for="ch" forName="d2" refType="h" fact="0.70438"/>
              <dgm:constr type="w" for="ch" forName="d2" refType="w" fact="0.2585"/>
              <dgm:constr type="h" for="ch" forName="d2" refType="h" fact="0.43525"/>
              <dgm:constr type="w" for="ch" forName="circle3" refType="w" fact="0.4285"/>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17938"/>
              <dgm:constr type="r" for="ch" forName="text3" refType="w"/>
              <dgm:constr type="t" for="ch" forName="text3" refType="b" refFor="ch" refForName="text2"/>
              <dgm:constr type="l" for="ch" forName="line3" refType="w" fact="0.625"/>
              <dgm:constr type="ctrY" for="ch" forName="line3" refType="ctrY" refFor="ch" refForName="text3"/>
              <dgm:constr type="w" for="ch" forName="line3" refType="w" fact="0.075"/>
              <dgm:constr type="h" for="ch" forName="line3"/>
              <dgm:constr type="l" for="ch" forName="d3" refType="w" fact="0.4255"/>
              <dgm:constr type="b" for="ch" forName="d3" refType="h" fact="0.78031"/>
              <dgm:constr type="w" for="ch" forName="d3" refType="w" fact="0.1995"/>
              <dgm:constr type="h" for="ch" forName="d3" refType="h" fact="0.332"/>
              <dgm:constr type="w" for="ch" forName="circle4" refType="w" fact="0.6"/>
              <dgm:constr type="h" for="ch" forName="circle4" refType="w" refFor="ch" refForName="circle4"/>
              <dgm:constr type="ctrX" for="ch" forName="circle4" refType="ctrX" refFor="ch" refForName="circle1"/>
              <dgm:constr type="ctrY" for="ch" forName="circle4" refType="ctrY" refFor="ch" refForName="circle1"/>
              <dgm:constr type="w" for="ch" forName="text4" refType="w" fact="0.3"/>
              <dgm:constr type="h" for="ch" forName="text4" refType="h" fact="0.17938"/>
              <dgm:constr type="r" for="ch" forName="text4" refType="w"/>
              <dgm:constr type="t" for="ch" forName="text4" refType="b" refFor="ch" refForName="text3"/>
              <dgm:constr type="l" for="ch" forName="line4" refType="w" fact="0.625"/>
              <dgm:constr type="ctrY" for="ch" forName="line4" refType="ctrY" refFor="ch" refForName="text4"/>
              <dgm:constr type="w" for="ch" forName="line4" refType="w" fact="0.075"/>
              <dgm:constr type="h" for="ch" forName="line4"/>
              <dgm:constr type="l" for="ch" forName="d4" refType="w" fact="0.48525"/>
              <dgm:constr type="b" for="ch" forName="d4" refType="h" fact="0.85594"/>
              <dgm:constr type="w" for="ch" forName="d4" refType="w" fact="0.1394"/>
              <dgm:constr type="h" for="ch" forName="d4" refType="h" fact="0.2282"/>
            </dgm:constrLst>
          </dgm:if>
          <dgm:if name="Name8" axis="ch" ptType="node" func="cnt" op="gte" val="5">
            <dgm:constrLst>
              <dgm:constr type="primFontSz" for="des" ptType="node" op="equ" val="65"/>
              <dgm:constr type="w" for="ch" forName="circle1" refType="w" fact="0.0667"/>
              <dgm:constr type="h" for="ch" forName="circle1" refType="w" refFor="ch" refForName="circle1"/>
              <dgm:constr type="ctrX" for="ch" forName="circle1" refType="w" fact="0.3"/>
              <dgm:constr type="ctrY" for="ch" forName="circle1" refType="h" fact="0.625"/>
              <dgm:constr type="w" for="ch" forName="text1" refType="w" fact="0.3"/>
              <dgm:constr type="h" for="ch" forName="text1" refType="h" fact="0.1324"/>
              <dgm:constr type="r" for="ch" forName="text1" refType="w"/>
              <dgm:constr type="ctrY" for="ch" forName="text1" refType="h" fact="0.13"/>
              <dgm:constr type="l" for="ch" forName="line1" refType="w" fact="0.625"/>
              <dgm:constr type="ctrY" for="ch" forName="line1" refType="ctrY" refFor="ch" refForName="text1"/>
              <dgm:constr type="w" for="ch" forName="line1" refType="w" fact="0.075"/>
              <dgm:constr type="h" for="ch" forName="line1"/>
              <dgm:constr type="l" for="ch" forName="d1" refType="w" fact="0.3"/>
              <dgm:constr type="b" for="ch" forName="d1" refType="h" fact="0.625"/>
              <dgm:constr type="w" for="ch" forName="d1" refType="w" fact="0.3245"/>
              <dgm:constr type="h" for="ch" forName="d1" refType="h" fact="0.495"/>
              <dgm:constr type="w" for="ch" forName="circle2" refType="w" fact="0.2"/>
              <dgm:constr type="h" for="ch" forName="circle2" refType="w" refFor="ch" refForName="circle2"/>
              <dgm:constr type="ctrX" for="ch" forName="circle2" refType="w" fact="0.3"/>
              <dgm:constr type="ctrY" for="ch" forName="circle2" refType="h" fact="0.625"/>
              <dgm:constr type="w" for="ch" forName="text2" refType="w" fact="0.3"/>
              <dgm:constr type="h" for="ch" forName="text2" refType="h" fact="0.1324"/>
              <dgm:constr type="r" for="ch" forName="text2" refType="w"/>
              <dgm:constr type="ctrY" for="ch" forName="text2" refType="h" fact="0.27"/>
              <dgm:constr type="l" for="ch" forName="line2" refType="w" fact="0.625"/>
              <dgm:constr type="ctrY" for="ch" forName="line2" refType="ctrY" refFor="ch" refForName="text2"/>
              <dgm:constr type="w" for="ch" forName="line2" refType="w" fact="0.075"/>
              <dgm:constr type="h" for="ch" forName="line2"/>
              <dgm:constr type="l" for="ch" forName="d2" refType="w" fact="0.3498"/>
              <dgm:constr type="b" for="ch" forName="d2" refType="h" fact="0.682"/>
              <dgm:constr type="w" for="ch" forName="d2" refType="w" fact="0.275"/>
              <dgm:constr type="h" for="ch" forName="d2" refType="h" fact="0.41215"/>
              <dgm:constr type="w" for="ch" forName="circle3" refType="w" fact="0.3334"/>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1324"/>
              <dgm:constr type="r" for="ch" forName="text3" refType="w"/>
              <dgm:constr type="ctrY" for="ch" forName="text3" refType="h" fact="0.41"/>
              <dgm:constr type="l" for="ch" forName="line3" refType="w" fact="0.625"/>
              <dgm:constr type="ctrY" for="ch" forName="line3" refType="ctrY" refFor="ch" refForName="text3"/>
              <dgm:constr type="w" for="ch" forName="line3" refType="w" fact="0.075"/>
              <dgm:constr type="h" for="ch" forName="line3"/>
              <dgm:constr type="l" for="ch" forName="d3" refType="w" fact="0.394"/>
              <dgm:constr type="b" for="ch" forName="d3" refType="h" fact="0.735"/>
              <dgm:constr type="w" for="ch" forName="d3" refType="w" fact="0.231"/>
              <dgm:constr type="h" for="ch" forName="d3" refType="h" fact="0.325"/>
              <dgm:constr type="w" for="ch" forName="circle4" refType="w" fact="0.4667"/>
              <dgm:constr type="h" for="ch" forName="circle4" refType="w" refFor="ch" refForName="circle4"/>
              <dgm:constr type="ctrX" for="ch" forName="circle4" refType="ctrX" refFor="ch" refForName="circle1"/>
              <dgm:constr type="ctrY" for="ch" forName="circle4" refType="ctrY" refFor="ch" refForName="circle1"/>
              <dgm:constr type="w" for="ch" forName="text4" refType="w" fact="0.3"/>
              <dgm:constr type="h" for="ch" forName="text4" refType="h" fact="0.1324"/>
              <dgm:constr type="r" for="ch" forName="text4" refType="w"/>
              <dgm:constr type="ctrY" for="ch" forName="text4" refType="h" fact="0.547"/>
              <dgm:constr type="l" for="ch" forName="line4" refType="w" fact="0.625"/>
              <dgm:constr type="ctrY" for="ch" forName="line4" refType="ctrY" refFor="ch" refForName="text4"/>
              <dgm:constr type="w" for="ch" forName="line4" refType="w" fact="0.075"/>
              <dgm:constr type="h" for="ch" forName="line4"/>
              <dgm:constr type="l" for="ch" forName="d4" refType="w" fact="0.446"/>
              <dgm:constr type="b" for="ch" forName="d4" refType="h" fact="0.795"/>
              <dgm:constr type="w" for="ch" forName="d4" refType="w" fact="0.179"/>
              <dgm:constr type="h" for="ch" forName="d4" refType="h" fact="0.248"/>
              <dgm:constr type="w" for="ch" forName="circle5" refType="w" fact="0.6"/>
              <dgm:constr type="h" for="ch" forName="circle5" refType="w" refFor="ch" refForName="circle5"/>
              <dgm:constr type="ctrX" for="ch" forName="circle5" refType="ctrX" refFor="ch" refForName="circle1"/>
              <dgm:constr type="ctrY" for="ch" forName="circle5" refType="ctrY" refFor="ch" refForName="circle1"/>
              <dgm:constr type="w" for="ch" forName="text5" refType="w" fact="0.3"/>
              <dgm:constr type="h" for="ch" forName="text5" refType="h" fact="0.1324"/>
              <dgm:constr type="r" for="ch" forName="text5" refType="w"/>
              <dgm:constr type="ctrY" for="ch" forName="text5" refType="h" fact="0.68"/>
              <dgm:constr type="l" for="ch" forName="line5" refType="w" fact="0.625"/>
              <dgm:constr type="ctrY" for="ch" forName="line5" refType="ctrY" refFor="ch" refForName="text5"/>
              <dgm:constr type="w" for="ch" forName="line5" refType="w" fact="0.075"/>
              <dgm:constr type="h" for="ch" forName="line5"/>
              <dgm:constr type="l" for="ch" forName="d5" refType="w" fact="0.495"/>
              <dgm:constr type="b" for="ch" forName="d5" refType="h" fact="0.855"/>
              <dgm:constr type="w" for="ch" forName="d5" refType="w" fact="0.13"/>
              <dgm:constr type="h" for="ch" forName="d5" refType="h" fact="0.175"/>
            </dgm:constrLst>
          </dgm:if>
          <dgm:else name="Name9"/>
        </dgm:choose>
      </dgm:if>
      <dgm:else name="Name10">
        <dgm:choose name="Name11">
          <dgm:if name="Name12" axis="ch" ptType="node" func="cnt" op="equ" val="0">
            <dgm:constrLst/>
          </dgm:if>
          <dgm:if name="Name13" axis="ch" ptType="node" func="cnt" op="equ" val="1">
            <dgm:constrLst>
              <dgm:constr type="primFontSz" for="des" ptType="node" op="equ" val="65"/>
              <dgm:constr type="w" for="ch" forName="circle1" refType="w" fact="0.6"/>
              <dgm:constr type="h" for="ch" forName="circle1" refType="w" refFor="ch" refForName="circle1"/>
              <dgm:constr type="ctrX" for="ch" forName="circle1" refType="w" fact="0.7"/>
              <dgm:constr type="ctrY" for="ch" forName="circle1" refType="h" fact="0.625"/>
              <dgm:constr type="w" for="ch" forName="text1" refType="w" fact="0.3"/>
              <dgm:constr type="h" for="ch" forName="text1" refType="h" fact="0.3125"/>
              <dgm:constr type="l" for="ch" forName="text1"/>
              <dgm:constr type="t" for="ch" forName="text1"/>
              <dgm:constr type="l" for="ch" forName="line1" refType="r" refFor="ch" refForName="text1"/>
              <dgm:constr type="ctrY" for="ch" forName="line1" refType="ctrY" refFor="ch" refForName="text1"/>
              <dgm:constr type="r" for="ch" forName="line1" refType="w" fact="0.375"/>
              <dgm:constr type="h" for="ch" forName="line1"/>
              <dgm:constr type="r" for="ch" forName="d1" refType="w" fact="0.7"/>
              <dgm:constr type="b" for="ch" forName="d1" refType="h" fact="0.625"/>
              <dgm:constr type="w" for="ch" forName="d1" refType="w" fact="0.32475"/>
              <dgm:constr type="h" for="ch" forName="d1" refType="h" fact="0.469"/>
            </dgm:constrLst>
          </dgm:if>
          <dgm:if name="Name14" axis="ch" ptType="node" func="cnt" op="equ" val="2">
            <dgm:constrLst>
              <dgm:constr type="primFontSz" for="des" ptType="node" op="equ" val="65"/>
              <dgm:constr type="w" for="ch" forName="circle1" refType="w" fact="0.2"/>
              <dgm:constr type="h" for="ch" forName="circle1" refType="w" refFor="ch" refForName="circle1"/>
              <dgm:constr type="ctrX" for="ch" forName="circle1" refType="w" fact="0.7"/>
              <dgm:constr type="ctrY" for="ch" forName="circle1" refType="h" fact="0.625"/>
              <dgm:constr type="w" for="ch" forName="text1" refType="w" fact="0.3"/>
              <dgm:constr type="h" for="ch" forName="text1" refType="h" fact="0.3125"/>
              <dgm:constr type="l" for="ch" forName="text1"/>
              <dgm:constr type="t" for="ch" forName="text1"/>
              <dgm:constr type="l" for="ch" forName="line1" refType="r" refFor="ch" refForName="text1"/>
              <dgm:constr type="ctrY" for="ch" forName="line1" refType="ctrY" refFor="ch" refForName="text1"/>
              <dgm:constr type="r" for="ch" forName="line1" refType="w" fact="0.375"/>
              <dgm:constr type="h" for="ch" forName="line1"/>
              <dgm:constr type="r" for="ch" forName="d1" refType="w" fact="0.7"/>
              <dgm:constr type="b" for="ch" forName="d1" refType="h" fact="0.625"/>
              <dgm:constr type="w" for="ch" forName="d1" refType="w" fact="0.32475"/>
              <dgm:constr type="h" for="ch" forName="d1" refType="h" fact="0.469"/>
              <dgm:constr type="w" for="ch" forName="circle2" refType="w" fact="0.6"/>
              <dgm:constr type="h" for="ch" forName="circle2" refType="w" refFor="ch" refForName="circle2"/>
              <dgm:constr type="ctrX" for="ch" forName="circle2" refType="w" fact="0.7"/>
              <dgm:constr type="ctrY" for="ch" forName="circle2" refType="h" fact="0.625"/>
              <dgm:constr type="w" for="ch" forName="text2" refType="w" fact="0.3"/>
              <dgm:constr type="h" for="ch" forName="text2" refType="h" fact="0.3125"/>
              <dgm:constr type="l" for="ch" forName="text2"/>
              <dgm:constr type="t" for="ch" forName="text2" refType="b" refFor="ch" refForName="text1"/>
              <dgm:constr type="l" for="ch" forName="line2" refType="r" refFor="ch" refForName="text2"/>
              <dgm:constr type="ctrY" for="ch" forName="line2" refType="ctrY" refFor="ch" refForName="text2"/>
              <dgm:constr type="r" for="ch" forName="line2" refType="w" fact="0.375"/>
              <dgm:constr type="h" for="ch" forName="line2"/>
              <dgm:constr type="r" for="ch" forName="d2" refType="w" fact="0.55675"/>
              <dgm:constr type="b" for="ch" forName="d2" refType="h" fact="0.7975"/>
              <dgm:constr type="w" for="ch" forName="d2" refType="w" fact="0.1815"/>
              <dgm:constr type="h" for="ch" forName="d2" refType="h" fact="0.3283"/>
            </dgm:constrLst>
          </dgm:if>
          <dgm:if name="Name15" axis="ch" ptType="node" func="cnt" op="equ" val="3">
            <dgm:constrLst>
              <dgm:constr type="primFontSz" for="des" ptType="node" op="equ" val="65"/>
              <dgm:constr type="w" for="ch" forName="circle1" refType="w" fact="0.12"/>
              <dgm:constr type="h" for="ch" forName="circle1" refType="w" refFor="ch" refForName="circle1"/>
              <dgm:constr type="ctrX" for="ch" forName="circle1" refType="w" fact="0.7"/>
              <dgm:constr type="ctrY" for="ch" forName="circle1" refType="h" fact="0.625"/>
              <dgm:constr type="w" for="ch" forName="text1" refType="w" fact="0.3"/>
              <dgm:constr type="h" for="ch" forName="text1" refType="h" fact="0.21875"/>
              <dgm:constr type="l" for="ch" forName="text1"/>
              <dgm:constr type="t" for="ch" forName="text1"/>
              <dgm:constr type="l" for="ch" forName="line1" refType="r" refFor="ch" refForName="text1"/>
              <dgm:constr type="ctrY" for="ch" forName="line1" refType="ctrY" refFor="ch" refForName="text1"/>
              <dgm:constr type="r" for="ch" forName="line1" refType="w" fact="0.375"/>
              <dgm:constr type="h" for="ch" forName="line1"/>
              <dgm:constr type="r" for="ch" forName="d1" refType="w" fact="0.7"/>
              <dgm:constr type="b" for="ch" forName="d1" refType="h" fact="0.625"/>
              <dgm:constr type="w" for="ch" forName="d1" refType="w" fact="0.3247"/>
              <dgm:constr type="h" for="ch" forName="d1" refType="h" fact="0.5155"/>
              <dgm:constr type="w" for="ch" forName="circle2" refType="w" fact="0.36"/>
              <dgm:constr type="h" for="ch" forName="circle2" refType="w" refFor="ch" refForName="circle2"/>
              <dgm:constr type="ctrX" for="ch" forName="circle2" refType="w" fact="0.7"/>
              <dgm:constr type="ctrY" for="ch" forName="circle2" refType="h" fact="0.625"/>
              <dgm:constr type="w" for="ch" forName="text2" refType="w" fact="0.3"/>
              <dgm:constr type="h" for="ch" forName="text2" refType="h" fact="0.21875"/>
              <dgm:constr type="l" for="ch" forName="text2"/>
              <dgm:constr type="t" for="ch" forName="text2" refType="b" refFor="ch" refForName="text1"/>
              <dgm:constr type="l" for="ch" forName="line2" refType="r" refFor="ch" refForName="text2"/>
              <dgm:constr type="ctrY" for="ch" forName="line2" refType="ctrY" refFor="ch" refForName="text2"/>
              <dgm:constr type="r" for="ch" forName="line2" refType="w" fact="0.375"/>
              <dgm:constr type="h" for="ch" forName="line2"/>
              <dgm:constr type="r" for="ch" forName="d2" refType="w" fact="0.614"/>
              <dgm:constr type="b" for="ch" forName="d2" refType="h" fact="0.72969"/>
              <dgm:constr type="w" for="ch" forName="d2" refType="w" fact="0.2387"/>
              <dgm:constr type="h" for="ch" forName="d2" refType="h" fact="0.4017"/>
              <dgm:constr type="w" for="ch" forName="circle3" refType="w" fact="0.6"/>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21875"/>
              <dgm:constr type="l" for="ch" forName="text3"/>
              <dgm:constr type="t" for="ch" forName="text3" refType="b" refFor="ch" refForName="text2"/>
              <dgm:constr type="l" for="ch" forName="line3" refType="r" refFor="ch" refForName="text3"/>
              <dgm:constr type="ctrY" for="ch" forName="line3" refType="ctrY" refFor="ch" refForName="text3"/>
              <dgm:constr type="r" for="ch" forName="line3" refType="w" fact="0.375"/>
              <dgm:constr type="h" for="ch" forName="line3"/>
              <dgm:constr type="r" for="ch" forName="d3" refType="w" fact="0.52825"/>
              <dgm:constr type="b" for="ch" forName="d3" refType="h" fact="0.83375"/>
              <dgm:constr type="w" for="ch" forName="d3" refType="w" fact="0.1527"/>
              <dgm:constr type="h" for="ch" forName="d3" refType="h" fact="0.287"/>
            </dgm:constrLst>
          </dgm:if>
          <dgm:if name="Name16" axis="ch" ptType="node" func="cnt" op="equ" val="4">
            <dgm:constrLst>
              <dgm:constr type="primFontSz" for="des" ptType="node" op="equ" val="65"/>
              <dgm:constr type="w" for="ch" forName="circle1" refType="w" fact="0.0857"/>
              <dgm:constr type="h" for="ch" forName="circle1" refType="w" refFor="ch" refForName="circle1"/>
              <dgm:constr type="ctrX" for="ch" forName="circle1" refType="w" fact="0.7"/>
              <dgm:constr type="ctrY" for="ch" forName="circle1" refType="h" fact="0.625"/>
              <dgm:constr type="w" for="ch" forName="text1" refType="w" fact="0.3"/>
              <dgm:constr type="h" for="ch" forName="text1" refType="h" fact="0.17938"/>
              <dgm:constr type="l" for="ch" forName="text1"/>
              <dgm:constr type="t" for="ch" forName="text1"/>
              <dgm:constr type="l" for="ch" forName="line1" refType="r" refFor="ch" refForName="text1"/>
              <dgm:constr type="ctrY" for="ch" forName="line1" refType="ctrY" refFor="ch" refForName="text1"/>
              <dgm:constr type="r" for="ch" forName="line1" refType="w" fact="0.375"/>
              <dgm:constr type="h" for="ch" forName="line1"/>
              <dgm:constr type="r" for="ch" forName="d1" refType="w" fact="0.705"/>
              <dgm:constr type="b" for="ch" forName="d1" refType="h" fact="0.62"/>
              <dgm:constr type="w" for="ch" forName="d1" refType="w" fact="0.33"/>
              <dgm:constr type="h" for="ch" forName="d1" refType="h" fact="0.53"/>
              <dgm:constr type="w" for="ch" forName="circle2" refType="w" fact="0.2571"/>
              <dgm:constr type="h" for="ch" forName="circle2" refType="w" refFor="ch" refForName="circle2"/>
              <dgm:constr type="ctrX" for="ch" forName="circle2" refType="w" fact="0.7"/>
              <dgm:constr type="ctrY" for="ch" forName="circle2" refType="h" fact="0.625"/>
              <dgm:constr type="w" for="ch" forName="text2" refType="w" fact="0.3"/>
              <dgm:constr type="h" for="ch" forName="text2" refType="h" fact="0.17938"/>
              <dgm:constr type="l" for="ch" forName="text2"/>
              <dgm:constr type="t" for="ch" forName="text2" refType="b" refFor="ch" refForName="text1"/>
              <dgm:constr type="l" for="ch" forName="line2" refType="r" refFor="ch" refForName="text2"/>
              <dgm:constr type="ctrY" for="ch" forName="line2" refType="ctrY" refFor="ch" refForName="text2"/>
              <dgm:constr type="r" for="ch" forName="line2" refType="w" fact="0.375"/>
              <dgm:constr type="h" for="ch" forName="line2"/>
              <dgm:constr type="r" for="ch" forName="d2" refType="w" fact="0.63375"/>
              <dgm:constr type="b" for="ch" forName="d2" refType="h" fact="0.70438"/>
              <dgm:constr type="w" for="ch" forName="d2" refType="w" fact="0.2585"/>
              <dgm:constr type="h" for="ch" forName="d2" refType="h" fact="0.43525"/>
              <dgm:constr type="w" for="ch" forName="circle3" refType="w" fact="0.4285"/>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17938"/>
              <dgm:constr type="l" for="ch" forName="text3"/>
              <dgm:constr type="t" for="ch" forName="text3" refType="b" refFor="ch" refForName="text2"/>
              <dgm:constr type="l" for="ch" forName="line3" refType="r" refFor="ch" refForName="text3"/>
              <dgm:constr type="ctrY" for="ch" forName="line3" refType="ctrY" refFor="ch" refForName="text3"/>
              <dgm:constr type="r" for="ch" forName="line3" refType="w" fact="0.375"/>
              <dgm:constr type="h" for="ch" forName="line3"/>
              <dgm:constr type="r" for="ch" forName="d3" refType="w" fact="0.5745"/>
              <dgm:constr type="b" for="ch" forName="d3" refType="h" fact="0.78031"/>
              <dgm:constr type="w" for="ch" forName="d3" refType="w" fact="0.1995"/>
              <dgm:constr type="h" for="ch" forName="d3" refType="h" fact="0.332"/>
              <dgm:constr type="w" for="ch" forName="circle4" refType="w" fact="0.6"/>
              <dgm:constr type="h" for="ch" forName="circle4" refType="w" refFor="ch" refForName="circle4"/>
              <dgm:constr type="ctrX" for="ch" forName="circle4" refType="ctrX" refFor="ch" refForName="circle1"/>
              <dgm:constr type="ctrY" for="ch" forName="circle4" refType="ctrY" refFor="ch" refForName="circle1"/>
              <dgm:constr type="w" for="ch" forName="text4" refType="w" fact="0.3"/>
              <dgm:constr type="h" for="ch" forName="text4" refType="h" fact="0.17938"/>
              <dgm:constr type="l" for="ch" forName="text4"/>
              <dgm:constr type="t" for="ch" forName="text4" refType="b" refFor="ch" refForName="text3"/>
              <dgm:constr type="l" for="ch" forName="line4" refType="r" refFor="ch" refForName="text4"/>
              <dgm:constr type="ctrY" for="ch" forName="line4" refType="ctrY" refFor="ch" refForName="text4"/>
              <dgm:constr type="r" for="ch" forName="line4" refType="w" fact="0.375"/>
              <dgm:constr type="h" for="ch" forName="line4"/>
              <dgm:constr type="r" for="ch" forName="d4" refType="w" fact="0.51475"/>
              <dgm:constr type="b" for="ch" forName="d4" refType="h" fact="0.85594"/>
              <dgm:constr type="w" for="ch" forName="d4" refType="w" fact="0.1394"/>
              <dgm:constr type="h" for="ch" forName="d4" refType="h" fact="0.2282"/>
            </dgm:constrLst>
          </dgm:if>
          <dgm:if name="Name17" axis="ch" ptType="node" func="cnt" op="gte" val="5">
            <dgm:constrLst>
              <dgm:constr type="primFontSz" for="des" ptType="node" op="equ" val="65"/>
              <dgm:constr type="w" for="ch" forName="circle1" refType="w" fact="0.0667"/>
              <dgm:constr type="h" for="ch" forName="circle1" refType="w" refFor="ch" refForName="circle1"/>
              <dgm:constr type="ctrX" for="ch" forName="circle1" refType="w" fact="0.7"/>
              <dgm:constr type="ctrY" for="ch" forName="circle1" refType="h" fact="0.625"/>
              <dgm:constr type="w" for="ch" forName="text1" refType="w" fact="0.3"/>
              <dgm:constr type="h" for="ch" forName="text1" refType="h" fact="0.1324"/>
              <dgm:constr type="l" for="ch" forName="text1"/>
              <dgm:constr type="ctrY" for="ch" forName="text1" refType="h" fact="0.13"/>
              <dgm:constr type="l" for="ch" forName="line1" refType="r" refFor="ch" refForName="text1"/>
              <dgm:constr type="ctrY" for="ch" forName="line1" refType="ctrY" refFor="ch" refForName="text1"/>
              <dgm:constr type="r" for="ch" forName="line1" refType="w" fact="0.375"/>
              <dgm:constr type="h" for="ch" forName="line1"/>
              <dgm:constr type="r" for="ch" forName="d1" refType="w" fact="0.7"/>
              <dgm:constr type="b" for="ch" forName="d1" refType="h" fact="0.625"/>
              <dgm:constr type="w" for="ch" forName="d1" refType="w" fact="0.3245"/>
              <dgm:constr type="h" for="ch" forName="d1" refType="h" fact="0.495"/>
              <dgm:constr type="w" for="ch" forName="circle2" refType="w" fact="0.2"/>
              <dgm:constr type="h" for="ch" forName="circle2" refType="w" refFor="ch" refForName="circle2"/>
              <dgm:constr type="ctrX" for="ch" forName="circle2" refType="w" fact="0.7"/>
              <dgm:constr type="ctrY" for="ch" forName="circle2" refType="h" fact="0.625"/>
              <dgm:constr type="w" for="ch" forName="text2" refType="w" fact="0.3"/>
              <dgm:constr type="h" for="ch" forName="text2" refType="h" fact="0.1324"/>
              <dgm:constr type="l" for="ch" forName="text2"/>
              <dgm:constr type="ctrY" for="ch" forName="text2" refType="h" fact="0.27"/>
              <dgm:constr type="l" for="ch" forName="line2" refType="r" refFor="ch" refForName="text2"/>
              <dgm:constr type="ctrY" for="ch" forName="line2" refType="ctrY" refFor="ch" refForName="text2"/>
              <dgm:constr type="r" for="ch" forName="line2" refType="w" fact="0.375"/>
              <dgm:constr type="h" for="ch" forName="line2"/>
              <dgm:constr type="r" for="ch" forName="d2" refType="w" fact="0.6502"/>
              <dgm:constr type="b" for="ch" forName="d2" refType="h" fact="0.682"/>
              <dgm:constr type="w" for="ch" forName="d2" refType="w" fact="0.275"/>
              <dgm:constr type="h" for="ch" forName="d2" refType="h" fact="0.41215"/>
              <dgm:constr type="w" for="ch" forName="circle3" refType="w" fact="0.3334"/>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1324"/>
              <dgm:constr type="l" for="ch" forName="text3"/>
              <dgm:constr type="ctrY" for="ch" forName="text3" refType="h" fact="0.41"/>
              <dgm:constr type="l" for="ch" forName="line3" refType="r" refFor="ch" refForName="text3"/>
              <dgm:constr type="ctrY" for="ch" forName="line3" refType="ctrY" refFor="ch" refForName="text3"/>
              <dgm:constr type="r" for="ch" forName="line3" refType="w" fact="0.375"/>
              <dgm:constr type="h" for="ch" forName="line3"/>
              <dgm:constr type="r" for="ch" forName="d3" refType="w" fact="0.606"/>
              <dgm:constr type="b" for="ch" forName="d3" refType="h" fact="0.735"/>
              <dgm:constr type="w" for="ch" forName="d3" refType="w" fact="0.231"/>
              <dgm:constr type="h" for="ch" forName="d3" refType="h" fact="0.325"/>
              <dgm:constr type="w" for="ch" forName="circle4" refType="w" fact="0.4667"/>
              <dgm:constr type="h" for="ch" forName="circle4" refType="w" refFor="ch" refForName="circle4"/>
              <dgm:constr type="ctrX" for="ch" forName="circle4" refType="ctrX" refFor="ch" refForName="circle1"/>
              <dgm:constr type="ctrY" for="ch" forName="circle4" refType="ctrY" refFor="ch" refForName="circle1"/>
              <dgm:constr type="w" for="ch" forName="text4" refType="w" fact="0.3"/>
              <dgm:constr type="h" for="ch" forName="text4" refType="h" fact="0.1324"/>
              <dgm:constr type="l" for="ch" forName="text4"/>
              <dgm:constr type="ctrY" for="ch" forName="text4" refType="h" fact="0.547"/>
              <dgm:constr type="l" for="ch" forName="line4" refType="r" refFor="ch" refForName="text4"/>
              <dgm:constr type="ctrY" for="ch" forName="line4" refType="ctrY" refFor="ch" refForName="text4"/>
              <dgm:constr type="r" for="ch" forName="line4" refType="w" fact="0.375"/>
              <dgm:constr type="h" for="ch" forName="line4"/>
              <dgm:constr type="r" for="ch" forName="d4" refType="w" fact="0.554"/>
              <dgm:constr type="b" for="ch" forName="d4" refType="h" fact="0.795"/>
              <dgm:constr type="w" for="ch" forName="d4" refType="w" fact="0.179"/>
              <dgm:constr type="h" for="ch" forName="d4" refType="h" fact="0.248"/>
              <dgm:constr type="w" for="ch" forName="circle5" refType="w" fact="0.6"/>
              <dgm:constr type="h" for="ch" forName="circle5" refType="w" refFor="ch" refForName="circle5"/>
              <dgm:constr type="ctrX" for="ch" forName="circle5" refType="ctrX" refFor="ch" refForName="circle1"/>
              <dgm:constr type="ctrY" for="ch" forName="circle5" refType="ctrY" refFor="ch" refForName="circle1"/>
              <dgm:constr type="w" for="ch" forName="text5" refType="w" fact="0.3"/>
              <dgm:constr type="h" for="ch" forName="text5" refType="h" fact="0.1324"/>
              <dgm:constr type="l" for="ch" forName="text5"/>
              <dgm:constr type="ctrY" for="ch" forName="text5" refType="h" fact="0.68"/>
              <dgm:constr type="l" for="ch" forName="line5" refType="r" refFor="ch" refForName="text5"/>
              <dgm:constr type="ctrY" for="ch" forName="line5" refType="ctrY" refFor="ch" refForName="text5"/>
              <dgm:constr type="r" for="ch" forName="line5" refType="w" fact="0.375"/>
              <dgm:constr type="h" for="ch" forName="line5"/>
              <dgm:constr type="r" for="ch" forName="d5" refType="w" fact="0.505"/>
              <dgm:constr type="b" for="ch" forName="d5" refType="h" fact="0.855"/>
              <dgm:constr type="w" for="ch" forName="d5" refType="w" fact="0.13"/>
              <dgm:constr type="h" for="ch" forName="d5" refType="h" fact="0.175"/>
            </dgm:constrLst>
          </dgm:if>
          <dgm:else name="Name18"/>
        </dgm:choose>
      </dgm:else>
    </dgm:choose>
    <dgm:ruleLst/>
    <dgm:forEach name="Name19" axis="ch" ptType="node" cnt="1">
      <dgm:layoutNode name="circle1" styleLbl="lnNode1">
        <dgm:alg type="sp"/>
        <dgm:shape xmlns:r="http://schemas.openxmlformats.org/officeDocument/2006/relationships" type="ellipse" r:blip="">
          <dgm:adjLst/>
        </dgm:shape>
        <dgm:presOf/>
        <dgm:constrLst/>
        <dgm:ruleLst/>
      </dgm:layoutNode>
      <dgm:layoutNode name="text1" styleLbl="revTx">
        <dgm:varLst>
          <dgm:bulletEnabled val="1"/>
        </dgm:varLst>
        <dgm:choose name="Name20">
          <dgm:if name="Name21" func="var" arg="dir" op="equ" val="norm">
            <dgm:choose name="Name22">
              <dgm:if name="Name23" axis="root des" ptType="all node" func="maxDepth" op="gt" val="1">
                <dgm:alg type="tx">
                  <dgm:param type="parTxLTRAlign" val="l"/>
                  <dgm:param type="parTxRTLAlign" val="r"/>
                </dgm:alg>
              </dgm:if>
              <dgm:else name="Name24">
                <dgm:alg type="tx">
                  <dgm:param type="parTxLTRAlign" val="l"/>
                  <dgm:param type="parTxRTLAlign" val="l"/>
                </dgm:alg>
              </dgm:else>
            </dgm:choose>
          </dgm:if>
          <dgm:else name="Name25">
            <dgm:choose name="Name26">
              <dgm:if name="Name27" axis="root des" ptType="all node" func="maxDepth" op="gt" val="1">
                <dgm:alg type="tx">
                  <dgm:param type="parTxLTRAlign" val="l"/>
                  <dgm:param type="parTxRTLAlign" val="r"/>
                </dgm:alg>
              </dgm:if>
              <dgm:else name="Name28">
                <dgm:alg type="tx">
                  <dgm:param type="parTxLTRAlign" val="r"/>
                  <dgm:param type="parTxRTLAlign" val="r"/>
                </dgm:alg>
              </dgm:else>
            </dgm:choose>
          </dgm:else>
        </dgm:choose>
        <dgm:shape xmlns:r="http://schemas.openxmlformats.org/officeDocument/2006/relationships" type="rect" r:blip="">
          <dgm:adjLst/>
        </dgm:shape>
        <dgm:presOf axis="desOrSelf" ptType="node"/>
        <dgm:choose name="Name29">
          <dgm:if name="Name30" func="var" arg="dir" op="equ" val="norm">
            <dgm:constrLst>
              <dgm:constr type="tMarg" refType="primFontSz" fact="0.1"/>
              <dgm:constr type="bMarg" refType="primFontSz" fact="0.1"/>
              <dgm:constr type="rMarg" refType="primFontSz" fact="0.1"/>
            </dgm:constrLst>
          </dgm:if>
          <dgm:else name="Name31">
            <dgm:constrLst>
              <dgm:constr type="tMarg" refType="primFontSz" fact="0.1"/>
              <dgm:constr type="bMarg" refType="primFontSz" fact="0.1"/>
              <dgm:constr type="lMarg" refType="primFontSz" fact="0.1"/>
            </dgm:constrLst>
          </dgm:else>
        </dgm:choose>
        <dgm:ruleLst>
          <dgm:rule type="primFontSz" val="5" fact="NaN" max="NaN"/>
        </dgm:ruleLst>
      </dgm:layoutNode>
      <dgm:layoutNode name="line1" styleLbl="callout">
        <dgm:alg type="sp"/>
        <dgm:shape xmlns:r="http://schemas.openxmlformats.org/officeDocument/2006/relationships" type="line" r:blip="">
          <dgm:adjLst/>
        </dgm:shape>
        <dgm:presOf/>
        <dgm:constrLst/>
        <dgm:ruleLst/>
      </dgm:layoutNode>
      <dgm:layoutNode name="d1" styleLbl="callout">
        <dgm:alg type="sp"/>
        <dgm:choose name="Name32">
          <dgm:if name="Name33" func="var" arg="dir" op="equ" val="norm">
            <dgm:shape xmlns:r="http://schemas.openxmlformats.org/officeDocument/2006/relationships" rot="90" type="line" r:blip="">
              <dgm:adjLst/>
            </dgm:shape>
          </dgm:if>
          <dgm:else name="Name34">
            <dgm:shape xmlns:r="http://schemas.openxmlformats.org/officeDocument/2006/relationships" rot="180" type="line" r:blip="">
              <dgm:adjLst/>
            </dgm:shape>
          </dgm:else>
        </dgm:choose>
        <dgm:presOf/>
        <dgm:constrLst/>
        <dgm:ruleLst/>
      </dgm:layoutNode>
    </dgm:forEach>
    <dgm:forEach name="Name35" axis="ch" ptType="node" st="2" cnt="1">
      <dgm:layoutNode name="circle2" styleLbl="lnNode1">
        <dgm:alg type="sp"/>
        <dgm:shape xmlns:r="http://schemas.openxmlformats.org/officeDocument/2006/relationships" type="ellipse" r:blip="" zOrderOff="-5">
          <dgm:adjLst/>
        </dgm:shape>
        <dgm:presOf/>
        <dgm:constrLst/>
        <dgm:ruleLst/>
      </dgm:layoutNode>
      <dgm:layoutNode name="text2" styleLbl="revTx">
        <dgm:varLst>
          <dgm:bulletEnabled val="1"/>
        </dgm:varLst>
        <dgm:choose name="Name36">
          <dgm:if name="Name37" func="var" arg="dir" op="equ" val="norm">
            <dgm:choose name="Name38">
              <dgm:if name="Name39" axis="root des" ptType="all node" func="maxDepth" op="gt" val="1">
                <dgm:alg type="tx">
                  <dgm:param type="parTxLTRAlign" val="l"/>
                  <dgm:param type="parTxRTLAlign" val="r"/>
                </dgm:alg>
              </dgm:if>
              <dgm:else name="Name40">
                <dgm:alg type="tx">
                  <dgm:param type="parTxLTRAlign" val="l"/>
                  <dgm:param type="parTxRTLAlign" val="l"/>
                </dgm:alg>
              </dgm:else>
            </dgm:choose>
          </dgm:if>
          <dgm:else name="Name41">
            <dgm:choose name="Name42">
              <dgm:if name="Name43" axis="root des" ptType="all node" func="maxDepth" op="gt" val="1">
                <dgm:alg type="tx">
                  <dgm:param type="parTxLTRAlign" val="l"/>
                  <dgm:param type="parTxRTLAlign" val="r"/>
                </dgm:alg>
              </dgm:if>
              <dgm:else name="Name44">
                <dgm:alg type="tx">
                  <dgm:param type="parTxLTRAlign" val="r"/>
                  <dgm:param type="parTxRTLAlign" val="r"/>
                </dgm:alg>
              </dgm:else>
            </dgm:choose>
          </dgm:else>
        </dgm:choose>
        <dgm:shape xmlns:r="http://schemas.openxmlformats.org/officeDocument/2006/relationships" type="rect" r:blip="">
          <dgm:adjLst/>
        </dgm:shape>
        <dgm:presOf axis="desOrSelf" ptType="node"/>
        <dgm:choose name="Name45">
          <dgm:if name="Name46" func="var" arg="dir" op="equ" val="norm">
            <dgm:constrLst>
              <dgm:constr type="tMarg" refType="primFontSz" fact="0.1"/>
              <dgm:constr type="bMarg" refType="primFontSz" fact="0.1"/>
              <dgm:constr type="rMarg" refType="primFontSz" fact="0.1"/>
            </dgm:constrLst>
          </dgm:if>
          <dgm:else name="Name47">
            <dgm:constrLst>
              <dgm:constr type="tMarg" refType="primFontSz" fact="0.1"/>
              <dgm:constr type="bMarg" refType="primFontSz" fact="0.1"/>
              <dgm:constr type="lMarg" refType="primFontSz" fact="0.1"/>
            </dgm:constrLst>
          </dgm:else>
        </dgm:choose>
        <dgm:ruleLst>
          <dgm:rule type="primFontSz" val="5" fact="NaN" max="NaN"/>
        </dgm:ruleLst>
      </dgm:layoutNode>
      <dgm:layoutNode name="line2" styleLbl="callout">
        <dgm:alg type="sp"/>
        <dgm:shape xmlns:r="http://schemas.openxmlformats.org/officeDocument/2006/relationships" type="line" r:blip="">
          <dgm:adjLst/>
        </dgm:shape>
        <dgm:presOf/>
        <dgm:constrLst/>
        <dgm:ruleLst/>
      </dgm:layoutNode>
      <dgm:layoutNode name="d2" styleLbl="callout">
        <dgm:alg type="sp"/>
        <dgm:choose name="Name48">
          <dgm:if name="Name49" func="var" arg="dir" op="equ" val="norm">
            <dgm:shape xmlns:r="http://schemas.openxmlformats.org/officeDocument/2006/relationships" rot="90" type="line" r:blip="">
              <dgm:adjLst/>
            </dgm:shape>
          </dgm:if>
          <dgm:else name="Name50">
            <dgm:shape xmlns:r="http://schemas.openxmlformats.org/officeDocument/2006/relationships" rot="180" type="line" r:blip="">
              <dgm:adjLst/>
            </dgm:shape>
          </dgm:else>
        </dgm:choose>
        <dgm:presOf/>
        <dgm:constrLst/>
        <dgm:ruleLst/>
      </dgm:layoutNode>
    </dgm:forEach>
    <dgm:forEach name="Name51" axis="ch" ptType="node" st="3" cnt="1">
      <dgm:layoutNode name="circle3" styleLbl="lnNode1">
        <dgm:alg type="sp"/>
        <dgm:shape xmlns:r="http://schemas.openxmlformats.org/officeDocument/2006/relationships" type="ellipse" r:blip="" zOrderOff="-10">
          <dgm:adjLst/>
        </dgm:shape>
        <dgm:presOf/>
        <dgm:constrLst/>
        <dgm:ruleLst/>
      </dgm:layoutNode>
      <dgm:layoutNode name="text3" styleLbl="revTx">
        <dgm:varLst>
          <dgm:bulletEnabled val="1"/>
        </dgm:varLst>
        <dgm:choose name="Name52">
          <dgm:if name="Name53" func="var" arg="dir" op="equ" val="norm">
            <dgm:choose name="Name54">
              <dgm:if name="Name55" axis="root des" ptType="all node" func="maxDepth" op="gt" val="1">
                <dgm:alg type="tx">
                  <dgm:param type="parTxLTRAlign" val="l"/>
                  <dgm:param type="parTxRTLAlign" val="r"/>
                </dgm:alg>
              </dgm:if>
              <dgm:else name="Name56">
                <dgm:alg type="tx">
                  <dgm:param type="parTxLTRAlign" val="l"/>
                  <dgm:param type="parTxRTLAlign" val="l"/>
                </dgm:alg>
              </dgm:else>
            </dgm:choose>
          </dgm:if>
          <dgm:else name="Name57">
            <dgm:choose name="Name58">
              <dgm:if name="Name59" axis="root des" ptType="all node" func="maxDepth" op="gt" val="1">
                <dgm:alg type="tx">
                  <dgm:param type="parTxLTRAlign" val="l"/>
                  <dgm:param type="parTxRTLAlign" val="r"/>
                </dgm:alg>
              </dgm:if>
              <dgm:else name="Name60">
                <dgm:alg type="tx">
                  <dgm:param type="parTxLTRAlign" val="r"/>
                  <dgm:param type="parTxRTLAlign" val="r"/>
                </dgm:alg>
              </dgm:else>
            </dgm:choose>
          </dgm:else>
        </dgm:choose>
        <dgm:shape xmlns:r="http://schemas.openxmlformats.org/officeDocument/2006/relationships" type="rect" r:blip="">
          <dgm:adjLst/>
        </dgm:shape>
        <dgm:presOf axis="desOrSelf" ptType="node"/>
        <dgm:choose name="Name61">
          <dgm:if name="Name62" func="var" arg="dir" op="equ" val="norm">
            <dgm:constrLst>
              <dgm:constr type="tMarg" refType="primFontSz" fact="0.1"/>
              <dgm:constr type="bMarg" refType="primFontSz" fact="0.1"/>
              <dgm:constr type="rMarg" refType="primFontSz" fact="0.1"/>
            </dgm:constrLst>
          </dgm:if>
          <dgm:else name="Name63">
            <dgm:constrLst>
              <dgm:constr type="tMarg" refType="primFontSz" fact="0.1"/>
              <dgm:constr type="bMarg" refType="primFontSz" fact="0.1"/>
              <dgm:constr type="lMarg" refType="primFontSz" fact="0.1"/>
            </dgm:constrLst>
          </dgm:else>
        </dgm:choose>
        <dgm:ruleLst>
          <dgm:rule type="primFontSz" val="5" fact="NaN" max="NaN"/>
        </dgm:ruleLst>
      </dgm:layoutNode>
      <dgm:layoutNode name="line3" styleLbl="callout">
        <dgm:alg type="sp"/>
        <dgm:shape xmlns:r="http://schemas.openxmlformats.org/officeDocument/2006/relationships" type="line" r:blip="">
          <dgm:adjLst/>
        </dgm:shape>
        <dgm:presOf/>
        <dgm:constrLst/>
        <dgm:ruleLst/>
      </dgm:layoutNode>
      <dgm:layoutNode name="d3" styleLbl="callout">
        <dgm:alg type="sp"/>
        <dgm:choose name="Name64">
          <dgm:if name="Name65" func="var" arg="dir" op="equ" val="norm">
            <dgm:shape xmlns:r="http://schemas.openxmlformats.org/officeDocument/2006/relationships" rot="90" type="line" r:blip="">
              <dgm:adjLst/>
            </dgm:shape>
          </dgm:if>
          <dgm:else name="Name66">
            <dgm:shape xmlns:r="http://schemas.openxmlformats.org/officeDocument/2006/relationships" rot="180" type="line" r:blip="">
              <dgm:adjLst/>
            </dgm:shape>
          </dgm:else>
        </dgm:choose>
        <dgm:presOf/>
        <dgm:constrLst/>
        <dgm:ruleLst/>
      </dgm:layoutNode>
    </dgm:forEach>
    <dgm:forEach name="Name67" axis="ch" ptType="node" st="4" cnt="1">
      <dgm:layoutNode name="circle4" styleLbl="lnNode1">
        <dgm:alg type="sp"/>
        <dgm:shape xmlns:r="http://schemas.openxmlformats.org/officeDocument/2006/relationships" type="ellipse" r:blip="" zOrderOff="-15">
          <dgm:adjLst/>
        </dgm:shape>
        <dgm:presOf/>
        <dgm:constrLst/>
        <dgm:ruleLst/>
      </dgm:layoutNode>
      <dgm:layoutNode name="text4" styleLbl="revTx">
        <dgm:varLst>
          <dgm:bulletEnabled val="1"/>
        </dgm:varLst>
        <dgm:choose name="Name68">
          <dgm:if name="Name69" func="var" arg="dir" op="equ" val="norm">
            <dgm:choose name="Name70">
              <dgm:if name="Name71" axis="root des" ptType="all node" func="maxDepth" op="gt" val="1">
                <dgm:alg type="tx">
                  <dgm:param type="parTxLTRAlign" val="l"/>
                  <dgm:param type="parTxRTLAlign" val="r"/>
                </dgm:alg>
              </dgm:if>
              <dgm:else name="Name72">
                <dgm:alg type="tx">
                  <dgm:param type="parTxLTRAlign" val="l"/>
                  <dgm:param type="parTxRTLAlign" val="l"/>
                </dgm:alg>
              </dgm:else>
            </dgm:choose>
          </dgm:if>
          <dgm:else name="Name73">
            <dgm:choose name="Name74">
              <dgm:if name="Name75" axis="root des" ptType="all node" func="maxDepth" op="gt" val="1">
                <dgm:alg type="tx">
                  <dgm:param type="parTxLTRAlign" val="l"/>
                  <dgm:param type="parTxRTLAlign" val="r"/>
                </dgm:alg>
              </dgm:if>
              <dgm:else name="Name76">
                <dgm:alg type="tx">
                  <dgm:param type="parTxLTRAlign" val="r"/>
                  <dgm:param type="parTxRTLAlign" val="r"/>
                </dgm:alg>
              </dgm:else>
            </dgm:choose>
          </dgm:else>
        </dgm:choose>
        <dgm:shape xmlns:r="http://schemas.openxmlformats.org/officeDocument/2006/relationships" type="rect" r:blip="">
          <dgm:adjLst/>
        </dgm:shape>
        <dgm:presOf axis="desOrSelf" ptType="node"/>
        <dgm:choose name="Name77">
          <dgm:if name="Name78" func="var" arg="dir" op="equ" val="norm">
            <dgm:constrLst>
              <dgm:constr type="tMarg" refType="primFontSz" fact="0.1"/>
              <dgm:constr type="bMarg" refType="primFontSz" fact="0.1"/>
              <dgm:constr type="rMarg" refType="primFontSz" fact="0.1"/>
            </dgm:constrLst>
          </dgm:if>
          <dgm:else name="Name79">
            <dgm:constrLst>
              <dgm:constr type="tMarg" refType="primFontSz" fact="0.1"/>
              <dgm:constr type="bMarg" refType="primFontSz" fact="0.1"/>
              <dgm:constr type="lMarg" refType="primFontSz" fact="0.1"/>
            </dgm:constrLst>
          </dgm:else>
        </dgm:choose>
        <dgm:ruleLst>
          <dgm:rule type="primFontSz" val="5" fact="NaN" max="NaN"/>
        </dgm:ruleLst>
      </dgm:layoutNode>
      <dgm:layoutNode name="line4" styleLbl="callout">
        <dgm:alg type="sp"/>
        <dgm:shape xmlns:r="http://schemas.openxmlformats.org/officeDocument/2006/relationships" type="line" r:blip="">
          <dgm:adjLst/>
        </dgm:shape>
        <dgm:presOf/>
        <dgm:constrLst/>
        <dgm:ruleLst/>
      </dgm:layoutNode>
      <dgm:layoutNode name="d4" styleLbl="callout">
        <dgm:alg type="sp"/>
        <dgm:choose name="Name80">
          <dgm:if name="Name81" func="var" arg="dir" op="equ" val="norm">
            <dgm:shape xmlns:r="http://schemas.openxmlformats.org/officeDocument/2006/relationships" rot="90" type="line" r:blip="">
              <dgm:adjLst/>
            </dgm:shape>
          </dgm:if>
          <dgm:else name="Name82">
            <dgm:shape xmlns:r="http://schemas.openxmlformats.org/officeDocument/2006/relationships" rot="180" type="line" r:blip="">
              <dgm:adjLst/>
            </dgm:shape>
          </dgm:else>
        </dgm:choose>
        <dgm:presOf/>
        <dgm:constrLst/>
        <dgm:ruleLst/>
      </dgm:layoutNode>
    </dgm:forEach>
    <dgm:forEach name="Name83" axis="ch" ptType="node" st="5" cnt="1">
      <dgm:layoutNode name="circle5" styleLbl="lnNode1">
        <dgm:alg type="sp"/>
        <dgm:shape xmlns:r="http://schemas.openxmlformats.org/officeDocument/2006/relationships" type="ellipse" r:blip="" zOrderOff="-20">
          <dgm:adjLst/>
        </dgm:shape>
        <dgm:presOf/>
        <dgm:constrLst/>
        <dgm:ruleLst/>
      </dgm:layoutNode>
      <dgm:layoutNode name="text5" styleLbl="revTx">
        <dgm:varLst>
          <dgm:bulletEnabled val="1"/>
        </dgm:varLst>
        <dgm:choose name="Name84">
          <dgm:if name="Name85" func="var" arg="dir" op="equ" val="norm">
            <dgm:choose name="Name86">
              <dgm:if name="Name87" axis="root des" ptType="all node" func="maxDepth" op="gt" val="1">
                <dgm:alg type="tx">
                  <dgm:param type="parTxLTRAlign" val="l"/>
                  <dgm:param type="parTxRTLAlign" val="r"/>
                </dgm:alg>
              </dgm:if>
              <dgm:else name="Name88">
                <dgm:alg type="tx">
                  <dgm:param type="parTxLTRAlign" val="l"/>
                  <dgm:param type="parTxRTLAlign" val="l"/>
                </dgm:alg>
              </dgm:else>
            </dgm:choose>
          </dgm:if>
          <dgm:else name="Name89">
            <dgm:choose name="Name90">
              <dgm:if name="Name91" axis="root des" ptType="all node" func="maxDepth" op="gt" val="1">
                <dgm:alg type="tx">
                  <dgm:param type="parTxLTRAlign" val="l"/>
                  <dgm:param type="parTxRTLAlign" val="r"/>
                </dgm:alg>
              </dgm:if>
              <dgm:else name="Name92">
                <dgm:alg type="tx">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tMarg" refType="primFontSz" fact="0.1"/>
              <dgm:constr type="bMarg" refType="primFontSz" fact="0.1"/>
              <dgm:constr type="rMarg" refType="primFontSz" fact="0.1"/>
            </dgm:constrLst>
          </dgm:if>
          <dgm:else name="Name95">
            <dgm:constrLst>
              <dgm:constr type="tMarg" refType="primFontSz" fact="0.1"/>
              <dgm:constr type="bMarg" refType="primFontSz" fact="0.1"/>
              <dgm:constr type="lMarg" refType="primFontSz" fact="0.1"/>
            </dgm:constrLst>
          </dgm:else>
        </dgm:choose>
        <dgm:ruleLst>
          <dgm:rule type="primFontSz" val="5" fact="NaN" max="NaN"/>
        </dgm:ruleLst>
      </dgm:layoutNode>
      <dgm:layoutNode name="line5" styleLbl="callout">
        <dgm:alg type="sp"/>
        <dgm:shape xmlns:r="http://schemas.openxmlformats.org/officeDocument/2006/relationships" type="line" r:blip="">
          <dgm:adjLst/>
        </dgm:shape>
        <dgm:presOf/>
        <dgm:constrLst/>
        <dgm:ruleLst/>
      </dgm:layoutNode>
      <dgm:layoutNode name="d5" styleLbl="callout">
        <dgm:alg type="sp"/>
        <dgm:choose name="Name96">
          <dgm:if name="Name97" func="var" arg="dir" op="equ" val="norm">
            <dgm:shape xmlns:r="http://schemas.openxmlformats.org/officeDocument/2006/relationships" rot="90" type="line" r:blip="">
              <dgm:adjLst/>
            </dgm:shape>
          </dgm:if>
          <dgm:else name="Name98">
            <dgm:shape xmlns:r="http://schemas.openxmlformats.org/officeDocument/2006/relationships" rot="180" type="line" r:blip="">
              <dgm:adjLst/>
            </dgm:shape>
          </dgm:else>
        </dgm:choose>
        <dgm:presOf/>
        <dgm:constrLst/>
        <dgm:ruleLst/>
      </dgm:layoutNode>
    </dgm:forEach>
  </dgm:layoutNode>
</dgm:layoutDef>
</file>

<file path=ppt/diagrams/layout24.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11/layout/Picture Frame">
  <dgm:title val="Picture Frame"/>
  <dgm:desc val="Use to show pictures and the corresponding Level 1 text, both displayed in an offset frame. Works best with Level 1 text only."/>
  <dgm:catLst>
    <dgm:cat type="picture" pri="6500"/>
    <dgm:cat type="officeonline" pri="100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varLst>
    <dgm:choose name="Name1">
      <dgm:if name="Name2" func="var" arg="dir" op="equ" val="norm">
        <dgm:alg type="snake">
          <dgm:param type="off" val="ctr"/>
        </dgm:alg>
      </dgm:if>
      <dgm:else name="Name3">
        <dgm:alg type="snake">
          <dgm:param type="grDir" val="tR"/>
          <dgm:param type="off" val="c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4927"/>
        </dgm:alg>
        <dgm:shape xmlns:r="http://schemas.openxmlformats.org/officeDocument/2006/relationships" r:blip="">
          <dgm:adjLst/>
        </dgm:shape>
        <dgm:choose name="Name4">
          <dgm:if name="Name5" func="var" arg="dir" op="equ" val="norm">
            <dgm:constrLst>
              <dgm:constr type="l" for="ch" forName="ParentText" refType="w" fact="0"/>
              <dgm:constr type="t" for="ch" forName="ParentText" refType="h" fact="0.85"/>
              <dgm:constr type="w" for="ch" forName="ParentText" refType="w" fact="0.926"/>
              <dgm:constr type="h" for="ch" forName="ParentText" refType="h" fact="0.1463"/>
              <dgm:constr type="l" for="ch" forName="Accent1" refType="w" fact="0"/>
              <dgm:constr type="t" for="ch" forName="Accent1" refType="h" fact="0.1104"/>
              <dgm:constr type="w" for="ch" forName="Accent1" refType="w" fact="0.9276"/>
              <dgm:constr type="h" for="ch" forName="Accent1" refType="h" fact="0.8896"/>
              <dgm:constr type="l" for="ch" forName="Image" refType="w" fact="0.0721"/>
              <dgm:constr type="t" for="ch" forName="Image" refType="h" fact="0"/>
              <dgm:constr type="w" for="ch" forName="Image" refType="w" fact="0.9279"/>
              <dgm:constr type="h" for="ch" forName="Image" refType="h" fact="0.855"/>
            </dgm:constrLst>
          </dgm:if>
          <dgm:else name="Name6">
            <dgm:constrLst>
              <dgm:constr type="l" for="ch" forName="ParentText" refType="w" fact="0.0837"/>
              <dgm:constr type="t" for="ch" forName="ParentText" refType="h" fact="0.84"/>
              <dgm:constr type="w" for="ch" forName="ParentText" refType="w" fact="0.9163"/>
              <dgm:constr type="h" for="ch" forName="ParentText" refType="h" fact="0.1463"/>
              <dgm:constr type="l" for="ch" forName="Accent1" refType="w" fact="0.0724"/>
              <dgm:constr type="t" for="ch" forName="Accent1" refType="h" fact="0.1104"/>
              <dgm:constr type="w" for="ch" forName="Accent1" refType="w" fact="0.9276"/>
              <dgm:constr type="h" for="ch" forName="Accent1" refType="h" fact="0.8896"/>
              <dgm:constr type="l" for="ch" forName="Image" refType="w" fact="0"/>
              <dgm:constr type="t" for="ch" forName="Image" refType="h" fact="0"/>
              <dgm:constr type="w" for="ch" forName="Image" refType="w" fact="0.9279"/>
              <dgm:constr type="h" for="ch" forName="Image" refType="h" fact="0.855"/>
            </dgm:constrLst>
          </dgm:else>
        </dgm:choose>
        <dgm:layoutNode name="ParentText" styleLbl="revTx">
          <dgm:varLst>
            <dgm:chMax val="0"/>
            <dgm:chPref val="0"/>
            <dgm:bulletEnabled val="1"/>
          </dgm:varLst>
          <dgm:alg type="tx">
            <dgm:param type="parTxLTRAlign" val="l"/>
            <dgm:param type="parTxRTL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
            <dgm:constr type="bMarg" refType="primFontSz" fact="0"/>
          </dgm:constrLst>
          <dgm:ruleLst>
            <dgm:rule type="primFontSz" val="5" fact="NaN" max="NaN"/>
          </dgm:ruleLst>
        </dgm:layoutNode>
        <dgm:layoutNode name="Accent1" styleLbl="parChTrans1D1">
          <dgm:alg type="sp"/>
          <dgm:shape xmlns:r="http://schemas.openxmlformats.org/officeDocument/2006/relationships" type="rect" r:blip="" zOrderOff="10">
            <dgm:adjLst/>
          </dgm:shape>
          <dgm:presOf/>
        </dgm:layoutNode>
        <dgm:layoutNode name="Image" styleLbl="alignImgPlace1">
          <dgm:alg type="sp"/>
          <dgm:shape xmlns:r="http://schemas.openxmlformats.org/officeDocument/2006/relationships" type="rect" r:blip="" zOrderOff="-15"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hProcess10">
  <dgm:title val=""/>
  <dgm:desc val=""/>
  <dgm:catLst>
    <dgm:cat type="process" pri="3000"/>
    <dgm:cat type="picture" pri="30000"/>
    <dgm:cat type="pictureconvert" pri="3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op="equ" fact="0.3333"/>
      <dgm:constr type="primFontSz" for="des" forName="txNode" op="equ" val="65"/>
      <dgm:constr type="primFontSz" for="des" forName="connTx" op="equ" val="55"/>
      <dgm:constr type="primFontSz" for="des" forName="connTx" refType="primFontSz" refFor="des" refForName="txNode" op="lte" fact="0.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imagSh"/>
              <dgm:constr type="w" for="ch" forName="imagSh" refType="w" fact="0.86"/>
              <dgm:constr type="t" for="ch" forName="imagSh"/>
              <dgm:constr type="h" for="ch" forName="imagSh" refType="w" refFor="ch" refForName="imagSh"/>
              <dgm:constr type="l" for="ch" forName="txNode" refType="w" fact="0.14"/>
              <dgm:constr type="w" for="ch" forName="txNode" refType="w" refFor="ch" refForName="imagSh"/>
              <dgm:constr type="t" for="ch" forName="txNode" refType="h" refFor="ch" refForName="imagSh" fact="0.6"/>
              <dgm:constr type="h" for="ch" forName="txNode" refType="h" refFor="ch" refForName="imagSh"/>
            </dgm:constrLst>
          </dgm:if>
          <dgm:else name="Name7">
            <dgm:constrLst>
              <dgm:constr type="l" for="ch" forName="imagSh" refType="w" fact="0.14"/>
              <dgm:constr type="w" for="ch" forName="imagSh" refType="w" fact="0.86"/>
              <dgm:constr type="t" for="ch" forName="imagSh"/>
              <dgm:constr type="h" for="ch" forName="imagSh" refType="w" refFor="ch" refForName="imagSh"/>
              <dgm:constr type="l" for="ch" forName="txNode"/>
              <dgm:constr type="w" for="ch" forName="txNode" refType="w" refFor="ch" refForName="imagSh"/>
              <dgm:constr type="t" for="ch" forName="txNode" refType="h" refFor="ch" refForName="imagSh" fact="0.6"/>
              <dgm:constr type="h" for="ch" forName="txNode" refType="h" refFor="ch" refForName="imagSh"/>
            </dgm:constrLst>
          </dgm:else>
        </dgm:choose>
        <dgm:ruleLst/>
        <dgm:layoutNode name="imagSh" styleLbl="bgImgPlace1">
          <dgm:alg type="sp"/>
          <dgm:shape xmlns:r="http://schemas.openxmlformats.org/officeDocument/2006/relationships" type="roundRect" r:blip="" blipPhldr="1">
            <dgm:adjLst>
              <dgm:adj idx="1" val="0.1"/>
            </dgm:adjLst>
          </dgm:shape>
          <dgm:presOf/>
          <dgm:constrLst/>
          <dgm:ruleLst/>
        </dgm:layoutNode>
        <dgm:layoutNode name="txNode" styleLbl="node1">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sibTransForEach" axis="followSib" ptType="sibTrans" cnt="1">
        <dgm:layoutNode name="sibTrans">
          <dgm:alg type="conn">
            <dgm:param type="begPts" val="auto"/>
            <dgm:param type="endPts" val="auto"/>
            <dgm:param type="srcNode" val="imagSh"/>
            <dgm:param type="dstNode" val="imagSh"/>
          </dgm:alg>
          <dgm:shape xmlns:r="http://schemas.openxmlformats.org/officeDocument/2006/relationships" type="conn" r:blip="">
            <dgm:adjLst/>
          </dgm:shape>
          <dgm:presOf axis="self"/>
          <dgm:constrLst>
            <dgm:constr type="h" refType="w" fact="0.62"/>
            <dgm:constr type="connDist"/>
            <dgm:constr type="begPad" refType="connDist" fact="0.35"/>
            <dgm:constr type="endPad" refType="connDist" fact="0.3"/>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arrow6">
  <dgm:title val=""/>
  <dgm:desc val=""/>
  <dgm:catLst>
    <dgm:cat type="relationship" pri="4000"/>
    <dgm:cat type="process" pri="29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Lst>
      <dgm:cxnLst>
        <dgm:cxn modelId="3" srcId="0" destId="1" srcOrd="0" destOrd="0"/>
        <dgm:cxn modelId="4" srcId="0" destId="2" srcOrd="1" destOrd="0"/>
      </dgm:cxnLst>
      <dgm:bg/>
      <dgm:whole/>
    </dgm:dataModel>
  </dgm:clrData>
  <dgm:layoutNode name="compositeShape">
    <dgm:varLst>
      <dgm:chMax val="2"/>
      <dgm:dir/>
      <dgm:resizeHandles val="exact"/>
    </dgm:varLst>
    <dgm:alg type="composite">
      <dgm:param type="horzAlign" val="ctr"/>
      <dgm:param type="vertAlign" val="mid"/>
      <dgm:param type="ar" val="2.5"/>
    </dgm:alg>
    <dgm:shape xmlns:r="http://schemas.openxmlformats.org/officeDocument/2006/relationships" r:blip="">
      <dgm:adjLst/>
    </dgm:shape>
    <dgm:presOf/>
    <dgm:constrLst>
      <dgm:constr type="primFontSz" for="des" ptType="node" op="equ"/>
      <dgm:constr type="w" for="ch" forName="ribbon" refType="h" refFor="ch" refForName="ribbon" fact="2.5"/>
      <dgm:constr type="h" for="ch" forName="leftArrowText" refType="h" fact="0.49"/>
      <dgm:constr type="ctrY" for="ch" forName="leftArrowText" refType="ctrY" refFor="ch" refForName="ribbon"/>
      <dgm:constr type="ctrYOff" for="ch" forName="leftArrowText" refType="h" refFor="ch" refForName="ribbon" fact="-0.08"/>
      <dgm:constr type="l" for="ch" forName="leftArrowText" refType="w" refFor="ch" refForName="ribbon" fact="0.12"/>
      <dgm:constr type="r" for="ch" forName="leftArrowText" refType="w" refFor="ch" refForName="ribbon" fact="0.45"/>
      <dgm:constr type="h" for="ch" forName="rightArrowText" refType="h" fact="0.49"/>
      <dgm:constr type="ctrY" for="ch" forName="rightArrowText" refType="ctrY" refFor="ch" refForName="ribbon"/>
      <dgm:constr type="ctrYOff" for="ch" forName="rightArrowText" refType="h" refFor="ch" refForName="ribbon" fact="0.08"/>
      <dgm:constr type="l" for="ch" forName="rightArrowText" refType="w" refFor="ch" refForName="ribbon" fact="0.5"/>
      <dgm:constr type="r" for="ch" forName="rightArrowText" refType="w" refFor="ch" refForName="ribbon" fact="0.89"/>
    </dgm:constrLst>
    <dgm:ruleLst/>
    <dgm:choose name="Name0">
      <dgm:if name="Name1" axis="ch" ptType="node" func="cnt" op="gte" val="1">
        <dgm:layoutNode name="ribbon" styleLbl="node1">
          <dgm:alg type="sp"/>
          <dgm:shape xmlns:r="http://schemas.openxmlformats.org/officeDocument/2006/relationships" type="leftRightRibbon" r:blip="">
            <dgm:adjLst/>
          </dgm:shape>
          <dgm:presOf/>
          <dgm:constrLst/>
          <dgm:ruleLst/>
        </dgm:layoutNode>
        <dgm:layoutNode name="leftArrowText" styleLbl="node1">
          <dgm:varLst>
            <dgm:chMax val="0"/>
            <dgm:bulletEnabled val="1"/>
          </dgm:varLst>
          <dgm:alg type="tx">
            <dgm:param type="txAnchorVertCh" val="mid"/>
          </dgm:alg>
          <dgm:shape xmlns:r="http://schemas.openxmlformats.org/officeDocument/2006/relationships" type="rect" r:blip="" hideGeom="1">
            <dgm:adjLst/>
          </dgm:shape>
          <dgm:choose name="Name2">
            <dgm:if name="Name3" func="var" arg="dir" op="equ" val="norm">
              <dgm:presOf axis="ch desOrSelf" ptType="node node" st="1 1" cnt="1 0"/>
            </dgm:if>
            <dgm:else name="Name4">
              <dgm:presOf axis="ch desOrSelf" ptType="node node" st="2 1" cnt="1 0"/>
            </dgm:else>
          </dgm:choose>
          <dgm:constrLst>
            <dgm:constr type="primFontSz" val="65"/>
            <dgm:constr type="tMarg" refType="primFontSz" fact="0.28"/>
            <dgm:constr type="lMarg"/>
            <dgm:constr type="bMarg" refType="primFontSz" fact="0.3"/>
            <dgm:constr type="rMarg"/>
          </dgm:constrLst>
          <dgm:ruleLst>
            <dgm:rule type="primFontSz" val="5" fact="NaN" max="NaN"/>
          </dgm:ruleLst>
        </dgm:layoutNode>
        <dgm:layoutNode name="rightArrowText" styleLbl="node1">
          <dgm:varLst>
            <dgm:chMax val="0"/>
            <dgm:bulletEnabled val="1"/>
          </dgm:varLst>
          <dgm:alg type="tx">
            <dgm:param type="txAnchorVertCh" val="mid"/>
          </dgm:alg>
          <dgm:shape xmlns:r="http://schemas.openxmlformats.org/officeDocument/2006/relationships" type="rect" r:blip="" hideGeom="1">
            <dgm:adjLst/>
          </dgm:shape>
          <dgm:choose name="Name5">
            <dgm:if name="Name6" func="var" arg="dir" op="equ" val="norm">
              <dgm:presOf axis="ch desOrSelf" ptType="node node" st="2 1" cnt="1 0"/>
            </dgm:if>
            <dgm:else name="Name7">
              <dgm:presOf axis="ch desOrSelf" ptType="node node" st="1 1" cnt="1 0"/>
            </dgm:else>
          </dgm:choose>
          <dgm:constrLst>
            <dgm:constr type="primFontSz" val="65"/>
            <dgm:constr type="tMarg" refType="primFontSz" fact="0.28"/>
            <dgm:constr type="lMarg"/>
            <dgm:constr type="bMarg" refType="primFontSz" fact="0.3"/>
            <dgm:constr type="rMarg"/>
          </dgm:constrLst>
          <dgm:ruleLst>
            <dgm:rule type="primFontSz" val="5" fact="NaN" max="NaN"/>
          </dgm:ruleLst>
        </dgm:layoutNode>
      </dgm:if>
      <dgm:else name="Name8"/>
    </dgm:choose>
  </dgm:layoutNode>
</dgm:layoutDef>
</file>

<file path=ppt/diagrams/layout8.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radial4">
  <dgm:title val=""/>
  <dgm:desc val=""/>
  <dgm:catLst>
    <dgm:cat type="relationship" pri="19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t modelId="11"/>
        <dgm:pt modelId="12"/>
      </dgm:ptLst>
      <dgm:cxnLst>
        <dgm:cxn modelId="2" srcId="0" destId="1" srcOrd="0" destOrd="0"/>
        <dgm:cxn modelId="15" srcId="1" destId="11" srcOrd="0" destOrd="0"/>
        <dgm:cxn modelId="16" srcId="1" destId="12" srcOrd="1"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0"/>
              <dgm:param type="spanAng" val="360"/>
              <dgm:param type="ctrShpMap" val="fNode"/>
            </dgm:alg>
          </dgm:if>
          <dgm:else name="Name4">
            <dgm:choose name="Name5">
              <dgm:if name="Name6" axis="ch ch" ptType="node node" st="1 1" cnt="1 0" func="cnt" op="lte" val="3">
                <dgm:alg type="cycle">
                  <dgm:param type="stAng" val="-55"/>
                  <dgm:param type="spanAng" val="110"/>
                  <dgm:param type="ctrShpMap" val="fNode"/>
                </dgm:alg>
              </dgm:if>
              <dgm:else name="Name7">
                <dgm:choose name="Name8">
                  <dgm:if name="Name9" axis="ch ch" ptType="node node" st="1 1" cnt="1 0" func="cnt" op="equ" val="4">
                    <dgm:alg type="cycle">
                      <dgm:param type="stAng" val="-75"/>
                      <dgm:param type="spanAng" val="150"/>
                      <dgm:param type="ctrShpMap" val="fNode"/>
                    </dgm:alg>
                  </dgm:if>
                  <dgm:else name="Name10">
                    <dgm:alg type="cycle">
                      <dgm:param type="stAng" val="-90"/>
                      <dgm:param type="spanAng" val="180"/>
                      <dgm:param type="ctrShpMap" val="fNode"/>
                    </dgm:alg>
                  </dgm:else>
                </dgm:choose>
              </dgm:else>
            </dgm:choose>
          </dgm:else>
        </dgm:choose>
      </dgm:if>
      <dgm:else name="Name11">
        <dgm:choose name="Name12">
          <dgm:if name="Name13" axis="ch ch" ptType="node node" st="1 1" cnt="1 0" func="cnt" op="lte" val="1">
            <dgm:alg type="cycle">
              <dgm:param type="stAng" val="0"/>
              <dgm:param type="spanAng" val="-360"/>
              <dgm:param type="ctrShpMap" val="fNode"/>
            </dgm:alg>
          </dgm:if>
          <dgm:else name="Name14">
            <dgm:choose name="Name15">
              <dgm:if name="Name16" axis="ch ch" ptType="node node" st="1 1" cnt="1 0" func="cnt" op="lte" val="3">
                <dgm:alg type="cycle">
                  <dgm:param type="stAng" val="55"/>
                  <dgm:param type="spanAng" val="-110"/>
                  <dgm:param type="ctrShpMap" val="fNode"/>
                </dgm:alg>
              </dgm:if>
              <dgm:else name="Name17">
                <dgm:choose name="Name18">
                  <dgm:if name="Name19" axis="ch ch" ptType="node node" st="1 1" cnt="1 0" func="cnt" op="equ" val="4">
                    <dgm:alg type="cycle">
                      <dgm:param type="stAng" val="75"/>
                      <dgm:param type="spanAng" val="-150"/>
                      <dgm:param type="ctrShpMap" val="fNode"/>
                    </dgm:alg>
                  </dgm:if>
                  <dgm:else name="Name20">
                    <dgm:alg type="cycle">
                      <dgm:param type="stAng" val="90"/>
                      <dgm:param type="spanAng" val="-180"/>
                      <dgm:param type="ctrShpMap" val="fNode"/>
                    </dgm:alg>
                  </dgm:else>
                </dgm:choose>
              </dgm:else>
            </dgm:choose>
          </dgm:else>
        </dgm:choose>
      </dgm:else>
    </dgm:choose>
    <dgm:shape xmlns:r="http://schemas.openxmlformats.org/officeDocument/2006/relationships" r:blip="">
      <dgm:adjLst/>
    </dgm:shape>
    <dgm:presOf/>
    <dgm:constrLst>
      <dgm:constr type="w" for="ch" forName="centerShape" refType="w"/>
      <dgm:constr type="w" for="ch" forName="node" refType="w" refFor="ch" refForName="centerShape" fact="0.95"/>
      <dgm:constr type="h" for="ch" forName="parTrans" refType="w" refFor="ch" refForName="centerShape" fact="0.285"/>
      <dgm:constr type="sp" refType="w" refFor="ch" refForName="centerShape" op="equ" fact="0.23"/>
      <dgm:constr type="sibSp" refType="w" refFor="ch" refForName="node" fact="0.1"/>
      <dgm:constr type="primFontSz" for="ch" forName="node" op="equ"/>
    </dgm:constrLst>
    <dgm:choose name="Name21">
      <dgm:if name="Name22" axis="ch ch" ptType="node node" st="1 1" cnt="1 0" func="cnt" op="lte" val="5">
        <dgm:ruleLst>
          <dgm:rule type="w" for="ch" forName="centerShape" val="NaN" fact="0.27" max="NaN"/>
        </dgm:ruleLst>
      </dgm:if>
      <dgm:else name="Name23">
        <dgm:ruleLst>
          <dgm:rule type="w" for="ch" forName="centerShape" val="NaN" fact="0.27" max="NaN"/>
          <dgm:rule type="w" for="ch" forName="node" val="NaN" fact="0.7" max="NaN"/>
        </dgm:ruleLst>
      </dgm:else>
    </dgm:choose>
    <dgm:forEach name="Name24" axis="ch" ptType="node" cnt="1">
      <dgm:layoutNode name="centerShape" styleLbl="node0">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 type="primFontSz" val="65"/>
          <dgm:constr type="h" refType="w"/>
        </dgm:constrLst>
        <dgm:ruleLst>
          <dgm:rule type="primFontSz" val="5" fact="NaN" max="NaN"/>
        </dgm:ruleLst>
      </dgm:layoutNode>
      <dgm:forEach name="Name25" axis="ch">
        <dgm:forEach name="Name26" axis="self" ptType="parTrans">
          <dgm:layoutNode name="parTrans" styleLbl="bgSibTrans2D1">
            <dgm:alg type="conn">
              <dgm:param type="begPts" val="auto"/>
              <dgm:param type="endPts" val="ctr"/>
              <dgm:param type="endSty" val="noArr"/>
              <dgm:param type="begSty" val="arr"/>
            </dgm:alg>
            <dgm:shape xmlns:r="http://schemas.openxmlformats.org/officeDocument/2006/relationships" type="conn" r:blip="">
              <dgm:adjLst/>
            </dgm:shape>
            <dgm:presOf axis="self"/>
            <dgm:constrLst>
              <dgm:constr type="begPad" refType="connDist" fact="0.055"/>
              <dgm:constr type="endPad"/>
            </dgm:constrLst>
            <dgm:ruleLst/>
          </dgm:layoutNode>
        </dgm:forEach>
        <dgm:forEach name="Name27" axis="self" ptType="node">
          <dgm:layoutNode name="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h" refType="w" fact="0.8"/>
              <dgm:constr type="tMarg" refType="primFontSz" fact="0.15"/>
              <dgm:constr type="bMarg" refType="primFontSz" fact="0.15"/>
              <dgm:constr type="lMarg" refType="primFontSz" fact="0.15"/>
              <dgm:constr type="rMarg" refType="primFontSz" fact="0.15"/>
            </dgm:constrLst>
            <dgm:ruleLst>
              <dgm:rule type="primFontSz" val="5" fact="NaN" max="NaN"/>
            </dgm:ruleLst>
          </dgm:layoutNod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AEB538A-486F-478C-B297-F7FEE50ACEA7}" type="datetimeFigureOut">
              <a:rPr lang="en-US" smtClean="0"/>
              <a:t>4/27/2019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8CBC2E-1D2C-49C0-A8A4-A9602CB268C7}" type="slidenum">
              <a:rPr lang="en-US" smtClean="0"/>
              <a:t>‹#›</a:t>
            </a:fld>
            <a:endParaRPr lang="en-US"/>
          </a:p>
        </p:txBody>
      </p:sp>
    </p:spTree>
    <p:extLst>
      <p:ext uri="{BB962C8B-B14F-4D97-AF65-F5344CB8AC3E}">
        <p14:creationId xmlns:p14="http://schemas.microsoft.com/office/powerpoint/2010/main" val="25042574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“EZ for U 2 Say!” </a:t>
            </a:r>
            <a:r>
              <a:rPr lang="en-US" dirty="0">
                <a:sym typeface="Wingdings" panose="05000000000000000000" pitchFamily="2" charset="2"/>
              </a:rPr>
              <a:t></a:t>
            </a:r>
            <a:r>
              <a:rPr lang="en-US" dirty="0"/>
              <a:t> “U ~Seen What I’ve Seen”</a:t>
            </a:r>
          </a:p>
          <a:p>
            <a:endParaRPr lang="en-US" dirty="0"/>
          </a:p>
          <a:p>
            <a:r>
              <a:rPr lang="en-US" dirty="0"/>
              <a:t>U may think Ur </a:t>
            </a:r>
            <a:r>
              <a:rPr lang="en-US" b="1" dirty="0"/>
              <a:t>Biggest Hurdle </a:t>
            </a:r>
            <a:r>
              <a:rPr lang="en-US" dirty="0"/>
              <a:t>== “NO </a:t>
            </a:r>
            <a:r>
              <a:rPr lang="en-US" b="1" dirty="0"/>
              <a:t>$$$</a:t>
            </a:r>
            <a:r>
              <a:rPr lang="en-US" dirty="0"/>
              <a:t>”</a:t>
            </a:r>
          </a:p>
          <a:p>
            <a:pPr marL="171450" indent="-171450">
              <a:buFont typeface="Arial" panose="020B0604020202020204" pitchFamily="34" charset="0"/>
              <a:buChar char="•"/>
            </a:pPr>
            <a:r>
              <a:rPr lang="en-US" dirty="0"/>
              <a:t>“~</a:t>
            </a:r>
            <a:r>
              <a:rPr lang="en-US" b="1" dirty="0"/>
              <a:t>RESPECT</a:t>
            </a:r>
            <a:r>
              <a:rPr lang="en-US" dirty="0"/>
              <a:t>!”  “~</a:t>
            </a:r>
            <a:r>
              <a:rPr lang="en-US" b="1" dirty="0"/>
              <a:t>FREEDOM</a:t>
            </a:r>
            <a:r>
              <a:rPr lang="en-US" dirty="0"/>
              <a:t>!”  “</a:t>
            </a:r>
            <a:r>
              <a:rPr lang="en-US" dirty="0">
                <a:sym typeface="Wingdings" panose="05000000000000000000" pitchFamily="2" charset="2"/>
              </a:rPr>
              <a:t></a:t>
            </a:r>
            <a:r>
              <a:rPr lang="en-US" b="1" dirty="0"/>
              <a:t>PARENTS</a:t>
            </a:r>
            <a:r>
              <a:rPr lang="en-US" dirty="0"/>
              <a:t>!”  “</a:t>
            </a:r>
            <a:r>
              <a:rPr lang="en-US" dirty="0">
                <a:sym typeface="Wingdings" panose="05000000000000000000" pitchFamily="2" charset="2"/>
              </a:rPr>
              <a:t></a:t>
            </a:r>
            <a:r>
              <a:rPr lang="en-US" b="1" dirty="0"/>
              <a:t>KSU!</a:t>
            </a:r>
            <a:r>
              <a:rPr lang="en-US" dirty="0"/>
              <a:t>”</a:t>
            </a:r>
          </a:p>
          <a:p>
            <a:pPr marL="171450" indent="-171450">
              <a:buFont typeface="Arial" panose="020B0604020202020204" pitchFamily="34" charset="0"/>
              <a:buChar char="•"/>
            </a:pPr>
            <a:r>
              <a:rPr lang="en-US" dirty="0"/>
              <a:t>“</a:t>
            </a:r>
            <a:r>
              <a:rPr lang="en-US" dirty="0">
                <a:sym typeface="Wingdings" panose="05000000000000000000" pitchFamily="2" charset="2"/>
              </a:rPr>
              <a:t></a:t>
            </a:r>
            <a:r>
              <a:rPr lang="en-US" b="1" dirty="0"/>
              <a:t>ADHD</a:t>
            </a:r>
            <a:r>
              <a:rPr lang="en-US" dirty="0"/>
              <a:t>!”  “</a:t>
            </a:r>
            <a:r>
              <a:rPr lang="en-US" dirty="0">
                <a:sym typeface="Wingdings" panose="05000000000000000000" pitchFamily="2" charset="2"/>
              </a:rPr>
              <a:t></a:t>
            </a:r>
            <a:r>
              <a:rPr lang="en-US" dirty="0"/>
              <a:t>BIG </a:t>
            </a:r>
            <a:r>
              <a:rPr lang="en-US" b="1" dirty="0"/>
              <a:t>NOSE</a:t>
            </a:r>
            <a:r>
              <a:rPr lang="en-US" dirty="0"/>
              <a:t>!”  “</a:t>
            </a:r>
            <a:r>
              <a:rPr lang="en-US" dirty="0">
                <a:sym typeface="Wingdings" panose="05000000000000000000" pitchFamily="2" charset="2"/>
              </a:rPr>
              <a:t></a:t>
            </a:r>
            <a:r>
              <a:rPr lang="en-US" dirty="0"/>
              <a:t>DEAD-END </a:t>
            </a:r>
            <a:r>
              <a:rPr lang="en-US" b="1" dirty="0"/>
              <a:t>JOB</a:t>
            </a:r>
            <a:r>
              <a:rPr lang="en-US" dirty="0"/>
              <a:t>”</a:t>
            </a:r>
          </a:p>
          <a:p>
            <a:pPr marL="171450" indent="-171450">
              <a:buFont typeface="Arial" panose="020B0604020202020204" pitchFamily="34" charset="0"/>
              <a:buChar char="•"/>
            </a:pPr>
            <a:r>
              <a:rPr lang="en-US" dirty="0"/>
              <a:t>“</a:t>
            </a:r>
            <a:r>
              <a:rPr lang="en-US" dirty="0">
                <a:sym typeface="Wingdings" panose="05000000000000000000" pitchFamily="2" charset="2"/>
              </a:rPr>
              <a:t></a:t>
            </a:r>
            <a:r>
              <a:rPr lang="en-US" b="1" dirty="0"/>
              <a:t>HORNINESS</a:t>
            </a:r>
            <a:r>
              <a:rPr lang="en-US" dirty="0"/>
              <a:t>” “</a:t>
            </a:r>
            <a:r>
              <a:rPr lang="en-US" dirty="0">
                <a:sym typeface="Wingdings" panose="05000000000000000000" pitchFamily="2" charset="2"/>
              </a:rPr>
              <a:t></a:t>
            </a:r>
            <a:r>
              <a:rPr lang="en-US" b="1" dirty="0"/>
              <a:t>LONELINESS</a:t>
            </a:r>
            <a:r>
              <a:rPr lang="en-US" dirty="0"/>
              <a:t>”</a:t>
            </a:r>
          </a:p>
          <a:p>
            <a:pPr marL="171450" indent="-171450">
              <a:buFont typeface="Arial" panose="020B0604020202020204" pitchFamily="34" charset="0"/>
              <a:buChar char="•"/>
            </a:pPr>
            <a:r>
              <a:rPr lang="en-US" dirty="0"/>
              <a:t>“</a:t>
            </a:r>
            <a:r>
              <a:rPr lang="en-US" dirty="0">
                <a:sym typeface="Wingdings" panose="05000000000000000000" pitchFamily="2" charset="2"/>
              </a:rPr>
              <a:t></a:t>
            </a:r>
            <a:r>
              <a:rPr lang="en-US" dirty="0"/>
              <a:t>GIRLFRIEND/BOYFRIEND” “</a:t>
            </a:r>
            <a:r>
              <a:rPr lang="en-US" dirty="0">
                <a:sym typeface="Wingdings" panose="05000000000000000000" pitchFamily="2" charset="2"/>
              </a:rPr>
              <a:t></a:t>
            </a:r>
            <a:r>
              <a:rPr lang="en-US" b="1" dirty="0"/>
              <a:t>MARRIAGE</a:t>
            </a:r>
            <a:r>
              <a:rPr lang="en-US" dirty="0"/>
              <a:t>”</a:t>
            </a:r>
          </a:p>
          <a:p>
            <a:endParaRPr lang="en-US" dirty="0"/>
          </a:p>
          <a:p>
            <a:r>
              <a:rPr lang="en-US" dirty="0"/>
              <a:t>~Those… the </a:t>
            </a:r>
            <a:r>
              <a:rPr lang="en-US" b="1" dirty="0"/>
              <a:t>REAL Prob</a:t>
            </a:r>
            <a:r>
              <a:rPr lang="en-US" dirty="0"/>
              <a:t> = 2b </a:t>
            </a:r>
            <a:r>
              <a:rPr lang="en-US" b="1" dirty="0"/>
              <a:t>Conquered by EVIL</a:t>
            </a:r>
            <a:r>
              <a:rPr lang="en-US" dirty="0"/>
              <a:t>.</a:t>
            </a:r>
          </a:p>
          <a:p>
            <a:pPr marL="171450" indent="-171450">
              <a:buFont typeface="Arial" panose="020B0604020202020204" pitchFamily="34" charset="0"/>
              <a:buChar char="•"/>
            </a:pPr>
            <a:r>
              <a:rPr lang="en-US" dirty="0"/>
              <a:t>ESP: ** R </a:t>
            </a:r>
            <a:r>
              <a:rPr lang="en-US" b="1" dirty="0"/>
              <a:t>Handicap</a:t>
            </a:r>
            <a:r>
              <a:rPr lang="en-US" dirty="0"/>
              <a:t> = </a:t>
            </a:r>
            <a:r>
              <a:rPr lang="en-US" b="1" u="sng" dirty="0"/>
              <a:t>Mk.10:18</a:t>
            </a:r>
            <a:r>
              <a:rPr lang="en-US" b="0" u="none" dirty="0"/>
              <a:t> = EZ 2b </a:t>
            </a:r>
            <a:r>
              <a:rPr lang="en-US" b="0" u="none" dirty="0" err="1"/>
              <a:t>Conq</a:t>
            </a:r>
            <a:r>
              <a:rPr lang="en-US" b="0" u="none" dirty="0"/>
              <a:t>!</a:t>
            </a:r>
          </a:p>
          <a:p>
            <a:endParaRPr lang="en-US" dirty="0"/>
          </a:p>
        </p:txBody>
      </p:sp>
      <p:sp>
        <p:nvSpPr>
          <p:cNvPr id="4" name="Slide Number Placeholder 3"/>
          <p:cNvSpPr>
            <a:spLocks noGrp="1"/>
          </p:cNvSpPr>
          <p:nvPr>
            <p:ph type="sldNum" sz="quarter" idx="5"/>
          </p:nvPr>
        </p:nvSpPr>
        <p:spPr/>
        <p:txBody>
          <a:bodyPr/>
          <a:lstStyle/>
          <a:p>
            <a:fld id="{BC8CBC2E-1D2C-49C0-A8A4-A9602CB268C7}" type="slidenum">
              <a:rPr lang="en-US" smtClean="0"/>
              <a:t>2</a:t>
            </a:fld>
            <a:endParaRPr lang="en-US"/>
          </a:p>
        </p:txBody>
      </p:sp>
    </p:spTree>
    <p:extLst>
      <p:ext uri="{BB962C8B-B14F-4D97-AF65-F5344CB8AC3E}">
        <p14:creationId xmlns:p14="http://schemas.microsoft.com/office/powerpoint/2010/main" val="40970848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Pay Ur Taxes / Ur DEBTS </a:t>
            </a:r>
            <a:r>
              <a:rPr lang="en-US" dirty="0">
                <a:sym typeface="Wingdings" panose="05000000000000000000" pitchFamily="2" charset="2"/>
              </a:rPr>
              <a:t> **</a:t>
            </a:r>
            <a:r>
              <a:rPr lang="en-US" b="1" i="0" dirty="0">
                <a:sym typeface="Wingdings" panose="05000000000000000000" pitchFamily="2" charset="2"/>
              </a:rPr>
              <a:t>Gal. 6</a:t>
            </a:r>
            <a:r>
              <a:rPr lang="en-US" dirty="0">
                <a:sym typeface="Wingdings" panose="05000000000000000000" pitchFamily="2" charset="2"/>
              </a:rPr>
              <a:t> “</a:t>
            </a:r>
            <a:r>
              <a:rPr lang="en-US" i="1" dirty="0">
                <a:sym typeface="Wingdings" panose="05000000000000000000" pitchFamily="2" charset="2"/>
              </a:rPr>
              <a:t>Bear…Load</a:t>
            </a:r>
            <a:r>
              <a:rPr lang="en-US" dirty="0">
                <a:sym typeface="Wingdings" panose="05000000000000000000" pitchFamily="2" charset="2"/>
              </a:rPr>
              <a:t>”</a:t>
            </a:r>
          </a:p>
          <a:p>
            <a:pPr marL="171450" indent="-171450">
              <a:buFont typeface="Arial" panose="020B0604020202020204" pitchFamily="34" charset="0"/>
              <a:buChar char="•"/>
            </a:pPr>
            <a:r>
              <a:rPr lang="en-US" dirty="0">
                <a:sym typeface="Wingdings" panose="05000000000000000000" pitchFamily="2" charset="2"/>
              </a:rPr>
              <a:t>AP: </a:t>
            </a:r>
            <a:r>
              <a:rPr lang="en-US" b="1" dirty="0">
                <a:sym typeface="Wingdings" panose="05000000000000000000" pitchFamily="2" charset="2"/>
              </a:rPr>
              <a:t>~Worry </a:t>
            </a:r>
            <a:r>
              <a:rPr lang="en-US" dirty="0">
                <a:sym typeface="Wingdings" panose="05000000000000000000" pitchFamily="2" charset="2"/>
              </a:rPr>
              <a:t>About </a:t>
            </a:r>
            <a:r>
              <a:rPr lang="en-US" b="1" dirty="0">
                <a:sym typeface="Wingdings" panose="05000000000000000000" pitchFamily="2" charset="2"/>
              </a:rPr>
              <a:t>THEIR Failure </a:t>
            </a:r>
            <a:r>
              <a:rPr lang="en-US" dirty="0">
                <a:sym typeface="Wingdings" panose="05000000000000000000" pitchFamily="2" charset="2"/>
              </a:rPr>
              <a:t> Deal w/ </a:t>
            </a:r>
            <a:r>
              <a:rPr lang="en-US" dirty="0" err="1">
                <a:sym typeface="Wingdings" panose="05000000000000000000" pitchFamily="2" charset="2"/>
              </a:rPr>
              <a:t>Urs</a:t>
            </a:r>
            <a:endParaRPr lang="en-US" dirty="0">
              <a:sym typeface="Wingdings" panose="05000000000000000000" pitchFamily="2" charset="2"/>
            </a:endParaRPr>
          </a:p>
          <a:p>
            <a:pPr marL="0" indent="0">
              <a:buFont typeface="Arial" panose="020B0604020202020204" pitchFamily="34" charset="0"/>
              <a:buNone/>
            </a:pPr>
            <a:endParaRPr lang="en-US" dirty="0">
              <a:sym typeface="Wingdings" panose="05000000000000000000" pitchFamily="2" charset="2"/>
            </a:endParaRPr>
          </a:p>
          <a:p>
            <a:pPr marL="0" indent="0">
              <a:buFont typeface="Arial" panose="020B0604020202020204" pitchFamily="34" charset="0"/>
              <a:buNone/>
            </a:pPr>
            <a:r>
              <a:rPr lang="en-US" dirty="0">
                <a:sym typeface="Wingdings" panose="05000000000000000000" pitchFamily="2" charset="2"/>
              </a:rPr>
              <a:t>**</a:t>
            </a:r>
            <a:r>
              <a:rPr lang="en-US" b="1" u="sng" dirty="0">
                <a:sym typeface="Wingdings" panose="05000000000000000000" pitchFamily="2" charset="2"/>
              </a:rPr>
              <a:t>Pr.9:12</a:t>
            </a:r>
            <a:r>
              <a:rPr lang="en-US" dirty="0">
                <a:sym typeface="Wingdings" panose="05000000000000000000" pitchFamily="2" charset="2"/>
              </a:rPr>
              <a:t> = a SECRET  </a:t>
            </a:r>
            <a:r>
              <a:rPr lang="en-US" b="1" dirty="0">
                <a:sym typeface="Wingdings" panose="05000000000000000000" pitchFamily="2" charset="2"/>
              </a:rPr>
              <a:t>Scoffers ~Carry Weight</a:t>
            </a:r>
          </a:p>
          <a:p>
            <a:pPr marL="171450" indent="-171450">
              <a:buFont typeface="Arial" panose="020B0604020202020204" pitchFamily="34" charset="0"/>
              <a:buChar char="•"/>
            </a:pPr>
            <a:r>
              <a:rPr lang="en-US" b="0" dirty="0">
                <a:sym typeface="Wingdings" panose="05000000000000000000" pitchFamily="2" charset="2"/>
              </a:rPr>
              <a:t>AP: U=</a:t>
            </a:r>
            <a:r>
              <a:rPr lang="en-US" b="1" dirty="0" err="1">
                <a:sym typeface="Wingdings" panose="05000000000000000000" pitchFamily="2" charset="2"/>
              </a:rPr>
              <a:t>Thnk</a:t>
            </a:r>
            <a:r>
              <a:rPr lang="en-US" b="1" dirty="0">
                <a:sym typeface="Wingdings" panose="05000000000000000000" pitchFamily="2" charset="2"/>
              </a:rPr>
              <a:t> Ur So Wise?  PROVE </a:t>
            </a:r>
            <a:r>
              <a:rPr lang="en-US" b="0" dirty="0">
                <a:sym typeface="Wingdings" panose="05000000000000000000" pitchFamily="2" charset="2"/>
              </a:rPr>
              <a:t>IT</a:t>
            </a:r>
          </a:p>
          <a:p>
            <a:pPr marL="0" indent="0">
              <a:buFont typeface="Arial" panose="020B0604020202020204" pitchFamily="34" charset="0"/>
              <a:buNone/>
            </a:pPr>
            <a:endParaRPr lang="en-US" b="0" dirty="0">
              <a:sym typeface="Wingdings" panose="05000000000000000000" pitchFamily="2" charset="2"/>
            </a:endParaRPr>
          </a:p>
          <a:p>
            <a:pPr marL="0" indent="0">
              <a:buFont typeface="Arial" panose="020B0604020202020204" pitchFamily="34" charset="0"/>
              <a:buNone/>
            </a:pPr>
            <a:r>
              <a:rPr lang="en-US" dirty="0">
                <a:sym typeface="Wingdings" panose="05000000000000000000" pitchFamily="2" charset="2"/>
              </a:rPr>
              <a:t>AP: People </a:t>
            </a:r>
            <a:r>
              <a:rPr lang="en-US" b="1" dirty="0">
                <a:sym typeface="Wingdings" panose="05000000000000000000" pitchFamily="2" charset="2"/>
              </a:rPr>
              <a:t>WILL Notice </a:t>
            </a:r>
            <a:r>
              <a:rPr lang="en-US" dirty="0">
                <a:sym typeface="Wingdings" panose="05000000000000000000" pitchFamily="2" charset="2"/>
              </a:rPr>
              <a:t> </a:t>
            </a:r>
            <a:r>
              <a:rPr lang="en-US" dirty="0" err="1">
                <a:sym typeface="Wingdings" panose="05000000000000000000" pitchFamily="2" charset="2"/>
              </a:rPr>
              <a:t>U’ll</a:t>
            </a:r>
            <a:r>
              <a:rPr lang="en-US" dirty="0">
                <a:sym typeface="Wingdings" panose="05000000000000000000" pitchFamily="2" charset="2"/>
              </a:rPr>
              <a:t> </a:t>
            </a:r>
            <a:r>
              <a:rPr lang="en-US" b="1" dirty="0">
                <a:sym typeface="Wingdings" panose="05000000000000000000" pitchFamily="2" charset="2"/>
              </a:rPr>
              <a:t>B Advanced </a:t>
            </a:r>
            <a:r>
              <a:rPr lang="en-US" dirty="0">
                <a:sym typeface="Wingdings" panose="05000000000000000000" pitchFamily="2" charset="2"/>
              </a:rPr>
              <a:t> </a:t>
            </a:r>
            <a:r>
              <a:rPr lang="en-US" b="1" dirty="0">
                <a:sym typeface="Wingdings" panose="05000000000000000000" pitchFamily="2" charset="2"/>
              </a:rPr>
              <a:t>G=See 2 It</a:t>
            </a:r>
          </a:p>
        </p:txBody>
      </p:sp>
      <p:sp>
        <p:nvSpPr>
          <p:cNvPr id="4" name="Slide Number Placeholder 3"/>
          <p:cNvSpPr>
            <a:spLocks noGrp="1"/>
          </p:cNvSpPr>
          <p:nvPr>
            <p:ph type="sldNum" sz="quarter" idx="5"/>
          </p:nvPr>
        </p:nvSpPr>
        <p:spPr/>
        <p:txBody>
          <a:bodyPr/>
          <a:lstStyle/>
          <a:p>
            <a:fld id="{BC8CBC2E-1D2C-49C0-A8A4-A9602CB268C7}" type="slidenum">
              <a:rPr lang="en-US" smtClean="0"/>
              <a:t>11</a:t>
            </a:fld>
            <a:endParaRPr lang="en-US"/>
          </a:p>
        </p:txBody>
      </p:sp>
    </p:spTree>
    <p:extLst>
      <p:ext uri="{BB962C8B-B14F-4D97-AF65-F5344CB8AC3E}">
        <p14:creationId xmlns:p14="http://schemas.microsoft.com/office/powerpoint/2010/main" val="32792878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Kosmos</a:t>
            </a:r>
            <a:r>
              <a:rPr lang="en-US" dirty="0"/>
              <a:t> = SHALLOW Sense of “Good” </a:t>
            </a:r>
          </a:p>
          <a:p>
            <a:endParaRPr lang="en-US" dirty="0"/>
          </a:p>
          <a:p>
            <a:r>
              <a:rPr lang="en-US" dirty="0"/>
              <a:t>“Good” = $$ </a:t>
            </a:r>
            <a:r>
              <a:rPr lang="en-US" dirty="0">
                <a:sym typeface="Wingdings" panose="05000000000000000000" pitchFamily="2" charset="2"/>
              </a:rPr>
              <a:t> </a:t>
            </a:r>
          </a:p>
          <a:p>
            <a:endParaRPr lang="en-US" dirty="0">
              <a:sym typeface="Wingdings" panose="05000000000000000000" pitchFamily="2" charset="2"/>
            </a:endParaRPr>
          </a:p>
          <a:p>
            <a:r>
              <a:rPr lang="en-US" dirty="0">
                <a:sym typeface="Wingdings" panose="05000000000000000000" pitchFamily="2" charset="2"/>
              </a:rPr>
              <a:t>** </a:t>
            </a:r>
            <a:r>
              <a:rPr lang="en-US" b="1" dirty="0">
                <a:sym typeface="Wingdings" panose="05000000000000000000" pitchFamily="2" charset="2"/>
              </a:rPr>
              <a:t>G’s Economy = Real World =**LOVE</a:t>
            </a:r>
          </a:p>
          <a:p>
            <a:endParaRPr lang="en-US" b="1" dirty="0">
              <a:sym typeface="Wingdings" panose="05000000000000000000" pitchFamily="2" charset="2"/>
            </a:endParaRPr>
          </a:p>
          <a:p>
            <a:r>
              <a:rPr lang="en-US" b="1" dirty="0">
                <a:sym typeface="Wingdings" panose="05000000000000000000" pitchFamily="2" charset="2"/>
              </a:rPr>
              <a:t>**1Ti.6=BEYOND Excellence</a:t>
            </a:r>
          </a:p>
          <a:p>
            <a:pPr marL="171450" indent="-171450">
              <a:buFont typeface="Arial" panose="020B0604020202020204" pitchFamily="34" charset="0"/>
              <a:buChar char="•"/>
            </a:pPr>
            <a:r>
              <a:rPr lang="en-US" b="1" dirty="0">
                <a:sym typeface="Wingdings" panose="05000000000000000000" pitchFamily="2" charset="2"/>
              </a:rPr>
              <a:t>“Foundation” = TREASURY of GUD</a:t>
            </a:r>
          </a:p>
          <a:p>
            <a:endParaRPr lang="en-US" b="1" dirty="0"/>
          </a:p>
        </p:txBody>
      </p:sp>
      <p:sp>
        <p:nvSpPr>
          <p:cNvPr id="4" name="Slide Number Placeholder 3"/>
          <p:cNvSpPr>
            <a:spLocks noGrp="1"/>
          </p:cNvSpPr>
          <p:nvPr>
            <p:ph type="sldNum" sz="quarter" idx="5"/>
          </p:nvPr>
        </p:nvSpPr>
        <p:spPr/>
        <p:txBody>
          <a:bodyPr/>
          <a:lstStyle/>
          <a:p>
            <a:fld id="{BC8CBC2E-1D2C-49C0-A8A4-A9602CB268C7}" type="slidenum">
              <a:rPr lang="en-US" smtClean="0"/>
              <a:t>12</a:t>
            </a:fld>
            <a:endParaRPr lang="en-US"/>
          </a:p>
        </p:txBody>
      </p:sp>
    </p:spTree>
    <p:extLst>
      <p:ext uri="{BB962C8B-B14F-4D97-AF65-F5344CB8AC3E}">
        <p14:creationId xmlns:p14="http://schemas.microsoft.com/office/powerpoint/2010/main" val="12771063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Love = </a:t>
            </a:r>
            <a:r>
              <a:rPr lang="en-US" b="1" dirty="0"/>
              <a:t>Goes BEYOND </a:t>
            </a:r>
            <a:r>
              <a:rPr lang="en-US" dirty="0"/>
              <a:t>“Don’t Do Wrong”</a:t>
            </a:r>
          </a:p>
          <a:p>
            <a:pPr marL="171450" indent="-171450">
              <a:buFont typeface="Arial" panose="020B0604020202020204" pitchFamily="34" charset="0"/>
              <a:buChar char="•"/>
            </a:pPr>
            <a:r>
              <a:rPr lang="en-US" dirty="0">
                <a:sym typeface="Wingdings" panose="05000000000000000000" pitchFamily="2" charset="2"/>
              </a:rPr>
              <a:t> </a:t>
            </a:r>
            <a:r>
              <a:rPr lang="en-US" b="1" dirty="0">
                <a:sym typeface="Wingdings" panose="05000000000000000000" pitchFamily="2" charset="2"/>
              </a:rPr>
              <a:t>DO GOOD!</a:t>
            </a:r>
            <a:endParaRPr lang="en-US" b="1" dirty="0"/>
          </a:p>
        </p:txBody>
      </p:sp>
      <p:sp>
        <p:nvSpPr>
          <p:cNvPr id="4" name="Slide Number Placeholder 3"/>
          <p:cNvSpPr>
            <a:spLocks noGrp="1"/>
          </p:cNvSpPr>
          <p:nvPr>
            <p:ph type="sldNum" sz="quarter" idx="5"/>
          </p:nvPr>
        </p:nvSpPr>
        <p:spPr/>
        <p:txBody>
          <a:bodyPr/>
          <a:lstStyle/>
          <a:p>
            <a:fld id="{BC8CBC2E-1D2C-49C0-A8A4-A9602CB268C7}" type="slidenum">
              <a:rPr lang="en-US" smtClean="0"/>
              <a:t>13</a:t>
            </a:fld>
            <a:endParaRPr lang="en-US"/>
          </a:p>
        </p:txBody>
      </p:sp>
    </p:spTree>
    <p:extLst>
      <p:ext uri="{BB962C8B-B14F-4D97-AF65-F5344CB8AC3E}">
        <p14:creationId xmlns:p14="http://schemas.microsoft.com/office/powerpoint/2010/main" val="20539659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Living in G’s Time Zone </a:t>
            </a:r>
            <a:r>
              <a:rPr lang="en-US" dirty="0">
                <a:sym typeface="Wingdings" panose="05000000000000000000" pitchFamily="2" charset="2"/>
              </a:rPr>
              <a:t> </a:t>
            </a:r>
            <a:endParaRPr lang="en-US" dirty="0"/>
          </a:p>
        </p:txBody>
      </p:sp>
      <p:sp>
        <p:nvSpPr>
          <p:cNvPr id="4" name="Slide Number Placeholder 3"/>
          <p:cNvSpPr>
            <a:spLocks noGrp="1"/>
          </p:cNvSpPr>
          <p:nvPr>
            <p:ph type="sldNum" sz="quarter" idx="5"/>
          </p:nvPr>
        </p:nvSpPr>
        <p:spPr/>
        <p:txBody>
          <a:bodyPr/>
          <a:lstStyle/>
          <a:p>
            <a:fld id="{BC8CBC2E-1D2C-49C0-A8A4-A9602CB268C7}" type="slidenum">
              <a:rPr lang="en-US" smtClean="0"/>
              <a:t>14</a:t>
            </a:fld>
            <a:endParaRPr lang="en-US"/>
          </a:p>
        </p:txBody>
      </p:sp>
    </p:spTree>
    <p:extLst>
      <p:ext uri="{BB962C8B-B14F-4D97-AF65-F5344CB8AC3E}">
        <p14:creationId xmlns:p14="http://schemas.microsoft.com/office/powerpoint/2010/main" val="15347515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v.14 </a:t>
            </a:r>
            <a:r>
              <a:rPr lang="en-US" dirty="0">
                <a:sym typeface="Wingdings" panose="05000000000000000000" pitchFamily="2" charset="2"/>
              </a:rPr>
              <a:t> “Spiritual Maturity” </a:t>
            </a:r>
            <a:r>
              <a:rPr lang="en-US" b="1" dirty="0">
                <a:sym typeface="Wingdings" panose="05000000000000000000" pitchFamily="2" charset="2"/>
              </a:rPr>
              <a:t>REQ ** G’s Fellowship</a:t>
            </a:r>
          </a:p>
          <a:p>
            <a:endParaRPr lang="en-US" b="1" dirty="0">
              <a:sym typeface="Wingdings" panose="05000000000000000000" pitchFamily="2" charset="2"/>
            </a:endParaRPr>
          </a:p>
          <a:p>
            <a:r>
              <a:rPr lang="en-US" b="0" dirty="0">
                <a:sym typeface="Wingdings" panose="05000000000000000000" pitchFamily="2" charset="2"/>
              </a:rPr>
              <a:t>=Whole </a:t>
            </a:r>
            <a:r>
              <a:rPr lang="en-US" b="1" dirty="0">
                <a:sym typeface="Wingdings" panose="05000000000000000000" pitchFamily="2" charset="2"/>
              </a:rPr>
              <a:t>New Identity = Diff. </a:t>
            </a:r>
            <a:r>
              <a:rPr lang="en-US" b="1" i="1" dirty="0">
                <a:sym typeface="Wingdings" panose="05000000000000000000" pitchFamily="2" charset="2"/>
              </a:rPr>
              <a:t>“Treasury…</a:t>
            </a:r>
            <a:r>
              <a:rPr lang="en-US" b="0" i="1" dirty="0">
                <a:sym typeface="Wingdings" panose="05000000000000000000" pitchFamily="2" charset="2"/>
              </a:rPr>
              <a:t>”</a:t>
            </a:r>
          </a:p>
          <a:p>
            <a:pPr marL="171450" indent="-171450">
              <a:buFont typeface="Arial" panose="020B0604020202020204" pitchFamily="34" charset="0"/>
              <a:buChar char="•"/>
            </a:pPr>
            <a:r>
              <a:rPr lang="en-US" b="0" i="0" dirty="0">
                <a:sym typeface="Wingdings" panose="05000000000000000000" pitchFamily="2" charset="2"/>
              </a:rPr>
              <a:t>AP: </a:t>
            </a:r>
            <a:r>
              <a:rPr lang="en-US" b="1" i="0" dirty="0">
                <a:sym typeface="Wingdings" panose="05000000000000000000" pitchFamily="2" charset="2"/>
              </a:rPr>
              <a:t>Walking/</a:t>
            </a:r>
            <a:r>
              <a:rPr lang="en-US" b="0" i="0" dirty="0">
                <a:sym typeface="Wingdings" panose="05000000000000000000" pitchFamily="2" charset="2"/>
              </a:rPr>
              <a:t>Talking/</a:t>
            </a:r>
            <a:r>
              <a:rPr lang="en-US" b="1" i="0" dirty="0">
                <a:sym typeface="Wingdings" panose="05000000000000000000" pitchFamily="2" charset="2"/>
              </a:rPr>
              <a:t>Loving </a:t>
            </a:r>
            <a:r>
              <a:rPr lang="en-US" b="0" i="0" dirty="0">
                <a:sym typeface="Wingdings" panose="05000000000000000000" pitchFamily="2" charset="2"/>
              </a:rPr>
              <a:t>= New </a:t>
            </a:r>
            <a:r>
              <a:rPr lang="en-US" b="1" i="0" dirty="0" err="1">
                <a:sym typeface="Wingdings" panose="05000000000000000000" pitchFamily="2" charset="2"/>
              </a:rPr>
              <a:t>Emot</a:t>
            </a:r>
            <a:r>
              <a:rPr lang="en-US" b="1" i="0" dirty="0">
                <a:sym typeface="Wingdings" panose="05000000000000000000" pitchFamily="2" charset="2"/>
              </a:rPr>
              <a:t>. Habits</a:t>
            </a:r>
          </a:p>
          <a:p>
            <a:pPr marL="171450" indent="-171450">
              <a:buFont typeface="Arial" panose="020B0604020202020204" pitchFamily="34" charset="0"/>
              <a:buChar char="•"/>
            </a:pPr>
            <a:r>
              <a:rPr lang="en-US" b="1" i="0" dirty="0">
                <a:sym typeface="Wingdings" panose="05000000000000000000" pitchFamily="2" charset="2"/>
              </a:rPr>
              <a:t>@1</a:t>
            </a:r>
            <a:r>
              <a:rPr lang="en-US" b="1" i="0" baseline="30000" dirty="0">
                <a:sym typeface="Wingdings" panose="05000000000000000000" pitchFamily="2" charset="2"/>
              </a:rPr>
              <a:t>st</a:t>
            </a:r>
            <a:r>
              <a:rPr lang="en-US" b="1" i="0" dirty="0">
                <a:sym typeface="Wingdings" panose="05000000000000000000" pitchFamily="2" charset="2"/>
              </a:rPr>
              <a:t>  UNNATURAL </a:t>
            </a:r>
            <a:r>
              <a:rPr lang="en-US" b="0" i="0" dirty="0">
                <a:sym typeface="Wingdings" panose="05000000000000000000" pitchFamily="2" charset="2"/>
              </a:rPr>
              <a:t> Feel </a:t>
            </a:r>
            <a:r>
              <a:rPr lang="en-US" b="1" i="0" dirty="0">
                <a:sym typeface="Wingdings" panose="05000000000000000000" pitchFamily="2" charset="2"/>
              </a:rPr>
              <a:t>“Naked” ??</a:t>
            </a:r>
          </a:p>
          <a:p>
            <a:pPr marL="0" indent="0">
              <a:buFont typeface="Arial" panose="020B0604020202020204" pitchFamily="34" charset="0"/>
              <a:buNone/>
            </a:pPr>
            <a:endParaRPr lang="en-US" b="1" i="0" dirty="0">
              <a:sym typeface="Wingdings" panose="05000000000000000000" pitchFamily="2" charset="2"/>
            </a:endParaRPr>
          </a:p>
          <a:p>
            <a:pPr marL="0" indent="0">
              <a:buFont typeface="Arial" panose="020B0604020202020204" pitchFamily="34" charset="0"/>
              <a:buNone/>
            </a:pPr>
            <a:r>
              <a:rPr lang="en-US" b="1" i="0" dirty="0">
                <a:sym typeface="Wingdings" panose="05000000000000000000" pitchFamily="2" charset="2"/>
              </a:rPr>
              <a:t>**=P.L.F. v. P.L.V.  AP: PATIENCE=pays off</a:t>
            </a:r>
          </a:p>
          <a:p>
            <a:pPr marL="171450" indent="-171450">
              <a:buFont typeface="Arial" panose="020B0604020202020204" pitchFamily="34" charset="0"/>
              <a:buChar char="•"/>
            </a:pPr>
            <a:r>
              <a:rPr lang="en-US" b="1" i="0" dirty="0">
                <a:sym typeface="Wingdings" panose="05000000000000000000" pitchFamily="2" charset="2"/>
              </a:rPr>
              <a:t>G=Changing Your Treasury</a:t>
            </a:r>
            <a:endParaRPr lang="en-US" b="1" i="0" dirty="0"/>
          </a:p>
        </p:txBody>
      </p:sp>
      <p:sp>
        <p:nvSpPr>
          <p:cNvPr id="4" name="Slide Number Placeholder 3"/>
          <p:cNvSpPr>
            <a:spLocks noGrp="1"/>
          </p:cNvSpPr>
          <p:nvPr>
            <p:ph type="sldNum" sz="quarter" idx="5"/>
          </p:nvPr>
        </p:nvSpPr>
        <p:spPr/>
        <p:txBody>
          <a:bodyPr/>
          <a:lstStyle/>
          <a:p>
            <a:fld id="{BC8CBC2E-1D2C-49C0-A8A4-A9602CB268C7}" type="slidenum">
              <a:rPr lang="en-US" smtClean="0"/>
              <a:t>15</a:t>
            </a:fld>
            <a:endParaRPr lang="en-US"/>
          </a:p>
        </p:txBody>
      </p:sp>
    </p:spTree>
    <p:extLst>
      <p:ext uri="{BB962C8B-B14F-4D97-AF65-F5344CB8AC3E}">
        <p14:creationId xmlns:p14="http://schemas.microsoft.com/office/powerpoint/2010/main" val="11700744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=**Symbiotic </a:t>
            </a:r>
            <a:r>
              <a:rPr lang="en-US" b="1" dirty="0">
                <a:sym typeface="Wingdings" panose="05000000000000000000" pitchFamily="2" charset="2"/>
              </a:rPr>
              <a:t> !Either/Or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ym typeface="Wingdings" panose="05000000000000000000" pitchFamily="2" charset="2"/>
              </a:rPr>
              <a:t>AP: </a:t>
            </a:r>
            <a:r>
              <a:rPr lang="en-US" b="1" dirty="0" err="1">
                <a:sym typeface="Wingdings" panose="05000000000000000000" pitchFamily="2" charset="2"/>
              </a:rPr>
              <a:t>Dship</a:t>
            </a:r>
            <a:r>
              <a:rPr lang="en-US" b="1" dirty="0">
                <a:sym typeface="Wingdings" panose="05000000000000000000" pitchFamily="2" charset="2"/>
              </a:rPr>
              <a:t>=Incl. Basic Maturity</a:t>
            </a:r>
          </a:p>
          <a:p>
            <a:endParaRPr lang="en-US" b="1" dirty="0">
              <a:sym typeface="Wingdings" panose="05000000000000000000" pitchFamily="2" charset="2"/>
            </a:endParaRPr>
          </a:p>
          <a:p>
            <a:pPr marL="171450" indent="-171450">
              <a:buFont typeface="Arial" panose="020B0604020202020204" pitchFamily="34" charset="0"/>
              <a:buChar char="•"/>
            </a:pPr>
            <a:r>
              <a:rPr lang="en-US" b="1" dirty="0">
                <a:sym typeface="Wingdings" panose="05000000000000000000" pitchFamily="2" charset="2"/>
              </a:rPr>
              <a:t>~Do “Basic” w/o G’s Empowering/Wisdom</a:t>
            </a:r>
          </a:p>
          <a:p>
            <a:pPr marL="171450" indent="-171450">
              <a:buFont typeface="Arial" panose="020B0604020202020204" pitchFamily="34" charset="0"/>
              <a:buChar char="•"/>
            </a:pPr>
            <a:r>
              <a:rPr lang="en-US" b="1" dirty="0">
                <a:sym typeface="Wingdings" panose="05000000000000000000" pitchFamily="2" charset="2"/>
              </a:rPr>
              <a:t>~Do “Spiritual” w/o “Basic” **Phi. 2:8=JC</a:t>
            </a:r>
          </a:p>
          <a:p>
            <a:pPr marL="171450" indent="-171450">
              <a:buFont typeface="Arial" panose="020B0604020202020204" pitchFamily="34" charset="0"/>
              <a:buChar char="•"/>
            </a:pPr>
            <a:r>
              <a:rPr lang="en-US" b="1" dirty="0">
                <a:sym typeface="Wingdings" panose="05000000000000000000" pitchFamily="2" charset="2"/>
              </a:rPr>
              <a:t>“Basic” = Req. 4 DEACONSHIP</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 **Pliny Letter</a:t>
            </a:r>
            <a:r>
              <a:rPr lang="en-US" dirty="0">
                <a:sym typeface="Wingdings" panose="05000000000000000000" pitchFamily="2" charset="2"/>
              </a:rPr>
              <a:t> </a:t>
            </a:r>
            <a:r>
              <a:rPr lang="en-US" b="1" dirty="0" err="1">
                <a:sym typeface="Wingdings" panose="05000000000000000000" pitchFamily="2" charset="2"/>
              </a:rPr>
              <a:t>Xians</a:t>
            </a:r>
            <a:r>
              <a:rPr lang="en-US" b="1" dirty="0">
                <a:sym typeface="Wingdings" panose="05000000000000000000" pitchFamily="2" charset="2"/>
              </a:rPr>
              <a:t>=Pay Taxes/</a:t>
            </a:r>
            <a:r>
              <a:rPr lang="en-US" b="1" dirty="0" err="1">
                <a:sym typeface="Wingdings" panose="05000000000000000000" pitchFamily="2" charset="2"/>
              </a:rPr>
              <a:t>Gud</a:t>
            </a:r>
            <a:r>
              <a:rPr lang="en-US" b="1" dirty="0">
                <a:sym typeface="Wingdings" panose="05000000000000000000" pitchFamily="2" charset="2"/>
              </a:rPr>
              <a:t> </a:t>
            </a:r>
            <a:r>
              <a:rPr lang="en-US" b="1" dirty="0" err="1">
                <a:sym typeface="Wingdings" panose="05000000000000000000" pitchFamily="2" charset="2"/>
              </a:rPr>
              <a:t>CitizensHard</a:t>
            </a:r>
            <a:r>
              <a:rPr lang="en-US" b="1" dirty="0">
                <a:sym typeface="Wingdings" panose="05000000000000000000" pitchFamily="2" charset="2"/>
              </a:rPr>
              <a:t> 2 </a:t>
            </a:r>
            <a:r>
              <a:rPr lang="en-US" b="1" dirty="0" err="1">
                <a:sym typeface="Wingdings" panose="05000000000000000000" pitchFamily="2" charset="2"/>
              </a:rPr>
              <a:t>Persec</a:t>
            </a:r>
            <a:r>
              <a:rPr lang="en-US" b="1" dirty="0">
                <a:sym typeface="Wingdings" panose="05000000000000000000" pitchFamily="2" charset="2"/>
              </a:rPr>
              <a:t>.</a:t>
            </a:r>
            <a:endParaRPr lang="en-US" b="1" dirty="0"/>
          </a:p>
          <a:p>
            <a:pPr marL="0" indent="0">
              <a:buFont typeface="Arial" panose="020B0604020202020204" pitchFamily="34" charset="0"/>
              <a:buNone/>
            </a:pPr>
            <a:endParaRPr lang="en-US" b="1" dirty="0">
              <a:sym typeface="Wingdings" panose="05000000000000000000" pitchFamily="2" charset="2"/>
            </a:endParaRPr>
          </a:p>
          <a:p>
            <a:pPr marL="0" indent="0">
              <a:buFont typeface="Arial" panose="020B0604020202020204" pitchFamily="34" charset="0"/>
              <a:buNone/>
            </a:pPr>
            <a:r>
              <a:rPr lang="en-US" b="1" dirty="0"/>
              <a:t>AP: If Ur Failing @BASIC </a:t>
            </a:r>
            <a:r>
              <a:rPr lang="en-US" b="1" dirty="0">
                <a:sym typeface="Wingdings" panose="05000000000000000000" pitchFamily="2" charset="2"/>
              </a:rPr>
              <a:t> </a:t>
            </a:r>
            <a:r>
              <a:rPr lang="en-US" b="1" dirty="0" err="1">
                <a:sym typeface="Wingdings" panose="05000000000000000000" pitchFamily="2" charset="2"/>
              </a:rPr>
              <a:t>Luk</a:t>
            </a:r>
            <a:r>
              <a:rPr lang="en-US" b="1" dirty="0">
                <a:sym typeface="Wingdings" panose="05000000000000000000" pitchFamily="2" charset="2"/>
              </a:rPr>
              <a:t> @REBELLION</a:t>
            </a:r>
          </a:p>
          <a:p>
            <a:pPr marL="171450" indent="-171450">
              <a:buFont typeface="Arial" panose="020B0604020202020204" pitchFamily="34" charset="0"/>
              <a:buChar char="•"/>
            </a:pPr>
            <a:r>
              <a:rPr lang="en-US" b="1" dirty="0">
                <a:sym typeface="Wingdings" panose="05000000000000000000" pitchFamily="2" charset="2"/>
              </a:rPr>
              <a:t>AP: Bosses/Prof/Parents=There 2 HELP U</a:t>
            </a:r>
            <a:endParaRPr lang="en-US" b="1" dirty="0"/>
          </a:p>
        </p:txBody>
      </p:sp>
      <p:sp>
        <p:nvSpPr>
          <p:cNvPr id="4" name="Slide Number Placeholder 3"/>
          <p:cNvSpPr>
            <a:spLocks noGrp="1"/>
          </p:cNvSpPr>
          <p:nvPr>
            <p:ph type="sldNum" sz="quarter" idx="5"/>
          </p:nvPr>
        </p:nvSpPr>
        <p:spPr/>
        <p:txBody>
          <a:bodyPr/>
          <a:lstStyle/>
          <a:p>
            <a:fld id="{BC8CBC2E-1D2C-49C0-A8A4-A9602CB268C7}" type="slidenum">
              <a:rPr lang="en-US" smtClean="0"/>
              <a:t>16</a:t>
            </a:fld>
            <a:endParaRPr lang="en-US"/>
          </a:p>
        </p:txBody>
      </p:sp>
    </p:spTree>
    <p:extLst>
      <p:ext uri="{BB962C8B-B14F-4D97-AF65-F5344CB8AC3E}">
        <p14:creationId xmlns:p14="http://schemas.microsoft.com/office/powerpoint/2010/main" val="3518875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=Symbiotic </a:t>
            </a:r>
            <a:r>
              <a:rPr lang="en-US" b="1" dirty="0">
                <a:sym typeface="Wingdings" panose="05000000000000000000" pitchFamily="2" charset="2"/>
              </a:rPr>
              <a:t> !Either/Or</a:t>
            </a:r>
          </a:p>
          <a:p>
            <a:endParaRPr lang="en-US" b="1" dirty="0">
              <a:sym typeface="Wingdings" panose="05000000000000000000" pitchFamily="2" charset="2"/>
            </a:endParaRPr>
          </a:p>
          <a:p>
            <a:r>
              <a:rPr lang="en-US" b="1" dirty="0">
                <a:sym typeface="Wingdings" panose="05000000000000000000" pitchFamily="2" charset="2"/>
              </a:rPr>
              <a:t>~Do “Basic” w/o G’s Empowering/Wisdom</a:t>
            </a:r>
            <a:endParaRPr lang="en-US" b="1" dirty="0"/>
          </a:p>
        </p:txBody>
      </p:sp>
      <p:sp>
        <p:nvSpPr>
          <p:cNvPr id="4" name="Slide Number Placeholder 3"/>
          <p:cNvSpPr>
            <a:spLocks noGrp="1"/>
          </p:cNvSpPr>
          <p:nvPr>
            <p:ph type="sldNum" sz="quarter" idx="5"/>
          </p:nvPr>
        </p:nvSpPr>
        <p:spPr/>
        <p:txBody>
          <a:bodyPr/>
          <a:lstStyle/>
          <a:p>
            <a:fld id="{BC8CBC2E-1D2C-49C0-A8A4-A9602CB268C7}" type="slidenum">
              <a:rPr lang="en-US" smtClean="0"/>
              <a:t>17</a:t>
            </a:fld>
            <a:endParaRPr lang="en-US"/>
          </a:p>
        </p:txBody>
      </p:sp>
    </p:spTree>
    <p:extLst>
      <p:ext uri="{BB962C8B-B14F-4D97-AF65-F5344CB8AC3E}">
        <p14:creationId xmlns:p14="http://schemas.microsoft.com/office/powerpoint/2010/main" val="1587864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dirty="0" err="1"/>
              <a:t>Gud</a:t>
            </a:r>
            <a:r>
              <a:rPr lang="en-US" b="0" dirty="0"/>
              <a:t>/Evil == </a:t>
            </a:r>
            <a:r>
              <a:rPr lang="en-US" b="1" dirty="0"/>
              <a:t>TRITE: </a:t>
            </a:r>
            <a:r>
              <a:rPr lang="en-US" dirty="0"/>
              <a:t>“</a:t>
            </a:r>
            <a:r>
              <a:rPr lang="en-US" i="1" dirty="0"/>
              <a:t>B </a:t>
            </a:r>
            <a:r>
              <a:rPr lang="en-US" i="1" dirty="0" err="1"/>
              <a:t>Gud</a:t>
            </a:r>
            <a:r>
              <a:rPr lang="en-US" i="1" dirty="0"/>
              <a:t>! B Nice!</a:t>
            </a:r>
            <a:r>
              <a:rPr lang="en-US" dirty="0"/>
              <a:t>”</a:t>
            </a:r>
          </a:p>
          <a:p>
            <a:pPr marL="0" indent="0">
              <a:buFont typeface="Arial" panose="020B0604020202020204" pitchFamily="34" charset="0"/>
              <a:buNone/>
            </a:pPr>
            <a:endParaRPr lang="en-US" dirty="0"/>
          </a:p>
          <a:p>
            <a:pPr marL="0" indent="0">
              <a:buFont typeface="Arial" panose="020B0604020202020204" pitchFamily="34" charset="0"/>
              <a:buNone/>
            </a:pPr>
            <a:r>
              <a:rPr lang="en-US" b="1" dirty="0"/>
              <a:t>**“GUD” == POWERFUL </a:t>
            </a:r>
            <a:r>
              <a:rPr lang="en-US" dirty="0">
                <a:sym typeface="Wingdings" panose="05000000000000000000" pitchFamily="2" charset="2"/>
              </a:rPr>
              <a:t> </a:t>
            </a:r>
            <a:r>
              <a:rPr lang="en-US" b="1" dirty="0">
                <a:sym typeface="Wingdings" panose="05000000000000000000" pitchFamily="2" charset="2"/>
              </a:rPr>
              <a:t>EMOTIONAL </a:t>
            </a:r>
            <a:r>
              <a:rPr lang="en-US" dirty="0">
                <a:sym typeface="Wingdings" panose="05000000000000000000" pitchFamily="2" charset="2"/>
              </a:rPr>
              <a:t>Effect</a:t>
            </a:r>
          </a:p>
          <a:p>
            <a:pPr marL="0" indent="0">
              <a:buFont typeface="Arial" panose="020B0604020202020204" pitchFamily="34" charset="0"/>
              <a:buNone/>
            </a:pPr>
            <a:endParaRPr lang="en-US" dirty="0">
              <a:sym typeface="Wingdings" panose="05000000000000000000" pitchFamily="2" charset="2"/>
            </a:endParaRPr>
          </a:p>
          <a:p>
            <a:pPr marL="0" indent="0">
              <a:buFont typeface="Arial" panose="020B0604020202020204" pitchFamily="34" charset="0"/>
              <a:buNone/>
            </a:pPr>
            <a:r>
              <a:rPr lang="en-US" dirty="0">
                <a:sym typeface="Wingdings" panose="05000000000000000000" pitchFamily="2" charset="2"/>
              </a:rPr>
              <a:t>Describes **</a:t>
            </a:r>
            <a:r>
              <a:rPr lang="en-US" b="1" dirty="0">
                <a:sym typeface="Wingdings" panose="05000000000000000000" pitchFamily="2" charset="2"/>
              </a:rPr>
              <a:t>CREATION</a:t>
            </a:r>
          </a:p>
          <a:p>
            <a:pPr marL="171450" indent="-171450">
              <a:buFont typeface="Arial" panose="020B0604020202020204" pitchFamily="34" charset="0"/>
              <a:buChar char="•"/>
            </a:pPr>
            <a:r>
              <a:rPr lang="en-US" b="0" dirty="0">
                <a:sym typeface="Wingdings" panose="05000000000000000000" pitchFamily="2" charset="2"/>
              </a:rPr>
              <a:t>Everything</a:t>
            </a:r>
            <a:r>
              <a:rPr lang="en-US" b="1" dirty="0">
                <a:sym typeface="Wingdings" panose="05000000000000000000" pitchFamily="2" charset="2"/>
              </a:rPr>
              <a:t> G Does = GUD!</a:t>
            </a:r>
          </a:p>
          <a:p>
            <a:pPr marL="171450" indent="-171450">
              <a:buFont typeface="Arial" panose="020B0604020202020204" pitchFamily="34" charset="0"/>
              <a:buChar char="•"/>
            </a:pPr>
            <a:r>
              <a:rPr lang="en-US" b="1" dirty="0">
                <a:sym typeface="Wingdings" panose="05000000000000000000" pitchFamily="2" charset="2"/>
              </a:rPr>
              <a:t>GOSP  All G. Wants is 4u 2 Succeed</a:t>
            </a:r>
          </a:p>
          <a:p>
            <a:pPr marL="0" indent="0">
              <a:buFont typeface="Arial" panose="020B0604020202020204" pitchFamily="34" charset="0"/>
              <a:buNone/>
            </a:pPr>
            <a:endParaRPr lang="en-US" b="1" dirty="0">
              <a:sym typeface="Wingdings" panose="05000000000000000000" pitchFamily="2" charset="2"/>
            </a:endParaRPr>
          </a:p>
          <a:p>
            <a:pPr marL="0" indent="0">
              <a:buFont typeface="Arial" panose="020B0604020202020204" pitchFamily="34" charset="0"/>
              <a:buNone/>
            </a:pPr>
            <a:r>
              <a:rPr lang="en-US" b="0" dirty="0">
                <a:sym typeface="Wingdings" panose="05000000000000000000" pitchFamily="2" charset="2"/>
              </a:rPr>
              <a:t>AP: It’s </a:t>
            </a:r>
            <a:r>
              <a:rPr lang="en-US" b="1" dirty="0">
                <a:sym typeface="Wingdings" panose="05000000000000000000" pitchFamily="2" charset="2"/>
              </a:rPr>
              <a:t>Possible 2 Overcome Evil </a:t>
            </a:r>
            <a:r>
              <a:rPr lang="en-US" b="0" dirty="0">
                <a:sym typeface="Wingdings" panose="05000000000000000000" pitchFamily="2" charset="2"/>
              </a:rPr>
              <a:t>w/ </a:t>
            </a:r>
            <a:r>
              <a:rPr lang="en-US" b="0" dirty="0" err="1">
                <a:sym typeface="Wingdings" panose="05000000000000000000" pitchFamily="2" charset="2"/>
              </a:rPr>
              <a:t>Gud</a:t>
            </a:r>
            <a:endParaRPr lang="en-US" b="0" dirty="0">
              <a:sym typeface="Wingdings" panose="05000000000000000000" pitchFamily="2" charset="2"/>
            </a:endParaRPr>
          </a:p>
          <a:p>
            <a:pPr marL="171450" indent="-171450">
              <a:buFont typeface="Arial" panose="020B0604020202020204" pitchFamily="34" charset="0"/>
              <a:buChar char="•"/>
            </a:pPr>
            <a:r>
              <a:rPr lang="en-US" b="0" dirty="0">
                <a:sym typeface="Wingdings" panose="05000000000000000000" pitchFamily="2" charset="2"/>
              </a:rPr>
              <a:t>Why? b/c </a:t>
            </a:r>
            <a:r>
              <a:rPr lang="en-US" b="1" dirty="0">
                <a:sym typeface="Wingdings" panose="05000000000000000000" pitchFamily="2" charset="2"/>
              </a:rPr>
              <a:t>G=Involved!</a:t>
            </a:r>
          </a:p>
          <a:p>
            <a:pPr marL="171450" indent="-171450">
              <a:buFont typeface="Arial" panose="020B0604020202020204" pitchFamily="34" charset="0"/>
              <a:buChar char="•"/>
            </a:pPr>
            <a:r>
              <a:rPr lang="en-US" b="1" dirty="0">
                <a:sym typeface="Wingdings" panose="05000000000000000000" pitchFamily="2" charset="2"/>
              </a:rPr>
              <a:t>**</a:t>
            </a:r>
            <a:r>
              <a:rPr lang="en-US" b="0" dirty="0">
                <a:sym typeface="Wingdings" panose="05000000000000000000" pitchFamily="2" charset="2"/>
              </a:rPr>
              <a:t>THUS: </a:t>
            </a:r>
            <a:r>
              <a:rPr lang="en-US" b="1" u="sng" dirty="0">
                <a:sym typeface="Wingdings" panose="05000000000000000000" pitchFamily="2" charset="2"/>
              </a:rPr>
              <a:t>Ro.12:1</a:t>
            </a:r>
            <a:r>
              <a:rPr lang="en-US" b="1" dirty="0">
                <a:sym typeface="Wingdings" panose="05000000000000000000" pitchFamily="2" charset="2"/>
              </a:rPr>
              <a:t> </a:t>
            </a:r>
            <a:r>
              <a:rPr lang="en-US" b="0" dirty="0">
                <a:sym typeface="Wingdings" panose="05000000000000000000" pitchFamily="2" charset="2"/>
              </a:rPr>
              <a:t>= Makes </a:t>
            </a:r>
            <a:r>
              <a:rPr lang="en-US" b="1" dirty="0">
                <a:sym typeface="Wingdings" panose="05000000000000000000" pitchFamily="2" charset="2"/>
              </a:rPr>
              <a:t>SENSE</a:t>
            </a:r>
            <a:endParaRPr lang="en-US" b="1" dirty="0"/>
          </a:p>
        </p:txBody>
      </p:sp>
      <p:sp>
        <p:nvSpPr>
          <p:cNvPr id="4" name="Slide Number Placeholder 3"/>
          <p:cNvSpPr>
            <a:spLocks noGrp="1"/>
          </p:cNvSpPr>
          <p:nvPr>
            <p:ph type="sldNum" sz="quarter" idx="5"/>
          </p:nvPr>
        </p:nvSpPr>
        <p:spPr/>
        <p:txBody>
          <a:bodyPr/>
          <a:lstStyle/>
          <a:p>
            <a:fld id="{BC8CBC2E-1D2C-49C0-A8A4-A9602CB268C7}" type="slidenum">
              <a:rPr lang="en-US" smtClean="0"/>
              <a:t>3</a:t>
            </a:fld>
            <a:endParaRPr lang="en-US"/>
          </a:p>
        </p:txBody>
      </p:sp>
    </p:spTree>
    <p:extLst>
      <p:ext uri="{BB962C8B-B14F-4D97-AF65-F5344CB8AC3E}">
        <p14:creationId xmlns:p14="http://schemas.microsoft.com/office/powerpoint/2010/main" val="12015699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dirty="0"/>
              <a:t>** Evil= </a:t>
            </a:r>
            <a:r>
              <a:rPr lang="en-US" dirty="0"/>
              <a:t>FAR </a:t>
            </a:r>
            <a:r>
              <a:rPr lang="en-US" b="1" dirty="0"/>
              <a:t>More Vicious</a:t>
            </a:r>
            <a:r>
              <a:rPr lang="en-US" dirty="0"/>
              <a:t>… than we THINK</a:t>
            </a:r>
          </a:p>
          <a:p>
            <a:pPr marL="171450" indent="-171450">
              <a:buFont typeface="Arial" panose="020B0604020202020204" pitchFamily="34" charset="0"/>
              <a:buChar char="•"/>
            </a:pPr>
            <a:r>
              <a:rPr lang="en-US" dirty="0"/>
              <a:t>** IL: </a:t>
            </a:r>
            <a:r>
              <a:rPr lang="en-US" b="1" i="1" dirty="0"/>
              <a:t>~Nd. “Decay” </a:t>
            </a:r>
            <a:r>
              <a:rPr lang="en-US" i="1" dirty="0"/>
              <a:t>2 </a:t>
            </a:r>
            <a:r>
              <a:rPr lang="en-US" i="1" dirty="0" err="1"/>
              <a:t>Underst</a:t>
            </a:r>
            <a:r>
              <a:rPr lang="en-US" i="1" dirty="0"/>
              <a:t>. “Excellence”</a:t>
            </a:r>
          </a:p>
          <a:p>
            <a:endParaRPr lang="en-US" dirty="0"/>
          </a:p>
          <a:p>
            <a:r>
              <a:rPr lang="en-US" b="1" u="none" dirty="0"/>
              <a:t>**</a:t>
            </a:r>
            <a:r>
              <a:rPr lang="en-US" b="1" u="sng" dirty="0"/>
              <a:t>1 Cor. 15:33 </a:t>
            </a:r>
            <a:r>
              <a:rPr lang="en-US" dirty="0">
                <a:sym typeface="Wingdings" panose="05000000000000000000" pitchFamily="2" charset="2"/>
              </a:rPr>
              <a:t>. </a:t>
            </a:r>
            <a:r>
              <a:rPr lang="en-US" b="1" dirty="0">
                <a:sym typeface="Wingdings" panose="05000000000000000000" pitchFamily="2" charset="2"/>
              </a:rPr>
              <a:t>Evil FEEDS </a:t>
            </a:r>
            <a:r>
              <a:rPr lang="en-US" dirty="0">
                <a:sym typeface="Wingdings" panose="05000000000000000000" pitchFamily="2" charset="2"/>
              </a:rPr>
              <a:t>off of GOOD</a:t>
            </a:r>
            <a:endParaRPr lang="en-US" dirty="0"/>
          </a:p>
        </p:txBody>
      </p:sp>
      <p:sp>
        <p:nvSpPr>
          <p:cNvPr id="4" name="Slide Number Placeholder 3"/>
          <p:cNvSpPr>
            <a:spLocks noGrp="1"/>
          </p:cNvSpPr>
          <p:nvPr>
            <p:ph type="sldNum" sz="quarter" idx="5"/>
          </p:nvPr>
        </p:nvSpPr>
        <p:spPr/>
        <p:txBody>
          <a:bodyPr/>
          <a:lstStyle/>
          <a:p>
            <a:fld id="{BC8CBC2E-1D2C-49C0-A8A4-A9602CB268C7}" type="slidenum">
              <a:rPr lang="en-US" smtClean="0"/>
              <a:t>4</a:t>
            </a:fld>
            <a:endParaRPr lang="en-US"/>
          </a:p>
        </p:txBody>
      </p:sp>
    </p:spTree>
    <p:extLst>
      <p:ext uri="{BB962C8B-B14F-4D97-AF65-F5344CB8AC3E}">
        <p14:creationId xmlns:p14="http://schemas.microsoft.com/office/powerpoint/2010/main" val="39606673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2 Dir. = *</a:t>
            </a:r>
            <a:r>
              <a:rPr lang="en-US" b="1" dirty="0"/>
              <a:t>Regress/Prog </a:t>
            </a:r>
            <a:r>
              <a:rPr lang="en-US" dirty="0"/>
              <a:t>= **</a:t>
            </a:r>
            <a:r>
              <a:rPr lang="en-US" b="1" dirty="0" err="1"/>
              <a:t>Immat</a:t>
            </a:r>
            <a:r>
              <a:rPr lang="en-US" b="1" dirty="0"/>
              <a:t>. V. Mature</a:t>
            </a:r>
          </a:p>
          <a:p>
            <a:pPr marL="171450" indent="-171450">
              <a:buFont typeface="Arial" panose="020B0604020202020204" pitchFamily="34" charset="0"/>
              <a:buChar char="•"/>
            </a:pPr>
            <a:r>
              <a:rPr lang="en-US" b="0" i="0" dirty="0"/>
              <a:t>IL: </a:t>
            </a:r>
            <a:r>
              <a:rPr lang="en-US" b="1" i="1" dirty="0"/>
              <a:t>Kids=Cry </a:t>
            </a:r>
            <a:r>
              <a:rPr lang="en-US" b="0" i="1" dirty="0">
                <a:sym typeface="Wingdings" panose="05000000000000000000" pitchFamily="2" charset="2"/>
              </a:rPr>
              <a:t> ~Know, </a:t>
            </a:r>
            <a:r>
              <a:rPr lang="en-US" b="1" i="1" dirty="0">
                <a:sym typeface="Wingdings" panose="05000000000000000000" pitchFamily="2" charset="2"/>
              </a:rPr>
              <a:t>~Able 2do Anything</a:t>
            </a:r>
          </a:p>
          <a:p>
            <a:pPr marL="171450" indent="-171450">
              <a:buFont typeface="Arial" panose="020B0604020202020204" pitchFamily="34" charset="0"/>
              <a:buChar char="•"/>
            </a:pPr>
            <a:r>
              <a:rPr lang="en-US" b="0" i="0" dirty="0">
                <a:sym typeface="Wingdings" panose="05000000000000000000" pitchFamily="2" charset="2"/>
              </a:rPr>
              <a:t>IL:  </a:t>
            </a:r>
            <a:r>
              <a:rPr lang="en-US" b="1" i="1" dirty="0">
                <a:sym typeface="Wingdings" panose="05000000000000000000" pitchFamily="2" charset="2"/>
              </a:rPr>
              <a:t>“Clean City” </a:t>
            </a:r>
            <a:r>
              <a:rPr lang="en-US" b="0" i="0" dirty="0">
                <a:sym typeface="Wingdings" panose="05000000000000000000" pitchFamily="2" charset="2"/>
              </a:rPr>
              <a:t>= </a:t>
            </a:r>
            <a:r>
              <a:rPr lang="en-US" b="1" i="0" dirty="0">
                <a:sym typeface="Wingdings" panose="05000000000000000000" pitchFamily="2" charset="2"/>
              </a:rPr>
              <a:t>Req. $$$ </a:t>
            </a:r>
            <a:r>
              <a:rPr lang="en-US" b="0" i="0" dirty="0">
                <a:sym typeface="Wingdings" panose="05000000000000000000" pitchFamily="2" charset="2"/>
              </a:rPr>
              <a:t>Resources</a:t>
            </a:r>
          </a:p>
          <a:p>
            <a:pPr marL="0" indent="0">
              <a:buFont typeface="Arial" panose="020B0604020202020204" pitchFamily="34" charset="0"/>
              <a:buNone/>
            </a:pPr>
            <a:endParaRPr lang="en-US" b="0" i="0" dirty="0">
              <a:sym typeface="Wingdings" panose="05000000000000000000" pitchFamily="2" charset="2"/>
            </a:endParaRPr>
          </a:p>
          <a:p>
            <a:pPr marL="0" indent="0">
              <a:buFont typeface="Arial" panose="020B0604020202020204" pitchFamily="34" charset="0"/>
              <a:buNone/>
            </a:pPr>
            <a:r>
              <a:rPr lang="en-US" b="0" i="0" dirty="0"/>
              <a:t>**</a:t>
            </a:r>
            <a:r>
              <a:rPr lang="en-US" b="1" i="0" dirty="0"/>
              <a:t>Stakes=HI </a:t>
            </a:r>
            <a:r>
              <a:rPr lang="en-US" b="0" i="0" dirty="0">
                <a:sym typeface="Wingdings" panose="05000000000000000000" pitchFamily="2" charset="2"/>
              </a:rPr>
              <a:t> “Treasure” = EMOT. Habits</a:t>
            </a:r>
          </a:p>
          <a:p>
            <a:pPr marL="171450" indent="-171450">
              <a:buFont typeface="Arial" panose="020B0604020202020204" pitchFamily="34" charset="0"/>
              <a:buChar char="•"/>
            </a:pPr>
            <a:r>
              <a:rPr lang="en-US" b="0" i="0" dirty="0">
                <a:sym typeface="Wingdings" panose="05000000000000000000" pitchFamily="2" charset="2"/>
              </a:rPr>
              <a:t>IL: </a:t>
            </a:r>
            <a:r>
              <a:rPr lang="en-US" b="0" i="1" dirty="0">
                <a:sym typeface="Wingdings" panose="05000000000000000000" pitchFamily="2" charset="2"/>
              </a:rPr>
              <a:t>Parents </a:t>
            </a:r>
            <a:r>
              <a:rPr lang="en-US" b="1" i="1" dirty="0">
                <a:sym typeface="Wingdings" panose="05000000000000000000" pitchFamily="2" charset="2"/>
              </a:rPr>
              <a:t>Divorce</a:t>
            </a:r>
            <a:r>
              <a:rPr lang="en-US" b="0" i="1" dirty="0">
                <a:sym typeface="Wingdings" panose="05000000000000000000" pitchFamily="2" charset="2"/>
              </a:rPr>
              <a:t> / </a:t>
            </a:r>
            <a:r>
              <a:rPr lang="en-US" b="1" i="1" dirty="0" err="1">
                <a:sym typeface="Wingdings" panose="05000000000000000000" pitchFamily="2" charset="2"/>
              </a:rPr>
              <a:t>Jr.HS</a:t>
            </a:r>
            <a:r>
              <a:rPr lang="en-US" b="0" i="1" dirty="0">
                <a:sym typeface="Wingdings" panose="05000000000000000000" pitchFamily="2" charset="2"/>
              </a:rPr>
              <a:t> / </a:t>
            </a:r>
            <a:r>
              <a:rPr lang="en-US" b="1" i="1" dirty="0">
                <a:sym typeface="Wingdings" panose="05000000000000000000" pitchFamily="2" charset="2"/>
              </a:rPr>
              <a:t>Friends </a:t>
            </a:r>
            <a:r>
              <a:rPr lang="en-US" b="0" i="1" dirty="0">
                <a:sym typeface="Wingdings" panose="05000000000000000000" pitchFamily="2" charset="2"/>
              </a:rPr>
              <a:t>/ Roomies</a:t>
            </a:r>
          </a:p>
          <a:p>
            <a:pPr marL="457200" lvl="1" indent="0">
              <a:buFont typeface="Arial" panose="020B0604020202020204" pitchFamily="34" charset="0"/>
              <a:buNone/>
            </a:pPr>
            <a:r>
              <a:rPr lang="en-US" b="0" i="1" dirty="0">
                <a:sym typeface="Wingdings" panose="05000000000000000000" pitchFamily="2" charset="2"/>
              </a:rPr>
              <a:t>Lost </a:t>
            </a:r>
            <a:r>
              <a:rPr lang="en-US" b="1" i="1" dirty="0">
                <a:sym typeface="Wingdings" panose="05000000000000000000" pitchFamily="2" charset="2"/>
              </a:rPr>
              <a:t>Jobs</a:t>
            </a:r>
            <a:r>
              <a:rPr lang="en-US" b="0" i="1" dirty="0">
                <a:sym typeface="Wingdings" panose="05000000000000000000" pitchFamily="2" charset="2"/>
              </a:rPr>
              <a:t> / “Ur </a:t>
            </a:r>
            <a:r>
              <a:rPr lang="en-US" b="1" i="1" dirty="0">
                <a:sym typeface="Wingdings" panose="05000000000000000000" pitchFamily="2" charset="2"/>
              </a:rPr>
              <a:t>a LOSER</a:t>
            </a:r>
            <a:r>
              <a:rPr lang="en-US" b="0" i="1" dirty="0">
                <a:sym typeface="Wingdings" panose="05000000000000000000" pitchFamily="2" charset="2"/>
              </a:rPr>
              <a:t>!” = </a:t>
            </a:r>
            <a:r>
              <a:rPr lang="en-US" b="1" i="1" dirty="0">
                <a:sym typeface="Wingdings" panose="05000000000000000000" pitchFamily="2" charset="2"/>
              </a:rPr>
              <a:t>TREASURES</a:t>
            </a:r>
          </a:p>
          <a:p>
            <a:pPr marL="0" lvl="0" indent="0">
              <a:buFont typeface="Arial" panose="020B0604020202020204" pitchFamily="34" charset="0"/>
              <a:buNone/>
            </a:pPr>
            <a:endParaRPr lang="en-US" b="1" i="1" dirty="0">
              <a:sym typeface="Wingdings" panose="05000000000000000000" pitchFamily="2" charset="2"/>
            </a:endParaRPr>
          </a:p>
          <a:p>
            <a:pPr marL="0" lvl="0" indent="0">
              <a:buFont typeface="Arial" panose="020B0604020202020204" pitchFamily="34" charset="0"/>
              <a:buNone/>
            </a:pPr>
            <a:r>
              <a:rPr lang="en-US" b="0" i="0" dirty="0" err="1">
                <a:sym typeface="Wingdings" panose="05000000000000000000" pitchFamily="2" charset="2"/>
              </a:rPr>
              <a:t>Emot</a:t>
            </a:r>
            <a:r>
              <a:rPr lang="en-US" b="0" i="0" dirty="0">
                <a:sym typeface="Wingdings" panose="05000000000000000000" pitchFamily="2" charset="2"/>
              </a:rPr>
              <a:t>. </a:t>
            </a:r>
            <a:r>
              <a:rPr lang="en-US" b="1" i="0" dirty="0">
                <a:sym typeface="Wingdings" panose="05000000000000000000" pitchFamily="2" charset="2"/>
              </a:rPr>
              <a:t>Habits: </a:t>
            </a:r>
            <a:r>
              <a:rPr lang="en-US" b="0" i="0" dirty="0">
                <a:sym typeface="Wingdings" panose="05000000000000000000" pitchFamily="2" charset="2"/>
              </a:rPr>
              <a:t>IL: </a:t>
            </a:r>
            <a:r>
              <a:rPr lang="en-US" b="1" i="1" dirty="0">
                <a:sym typeface="Wingdings" panose="05000000000000000000" pitchFamily="2" charset="2"/>
              </a:rPr>
              <a:t>Lash Out=</a:t>
            </a:r>
            <a:r>
              <a:rPr lang="en-US" b="1" i="1" dirty="0" err="1">
                <a:sym typeface="Wingdings" panose="05000000000000000000" pitchFamily="2" charset="2"/>
              </a:rPr>
              <a:t>Lashback</a:t>
            </a:r>
            <a:r>
              <a:rPr lang="en-US" b="1" i="1" dirty="0">
                <a:sym typeface="Wingdings" panose="05000000000000000000" pitchFamily="2" charset="2"/>
              </a:rPr>
              <a:t>  Alien</a:t>
            </a:r>
            <a:r>
              <a:rPr lang="en-US" b="0" i="1" dirty="0">
                <a:sym typeface="Wingdings" panose="05000000000000000000" pitchFamily="2" charset="2"/>
              </a:rPr>
              <a:t>=Decay</a:t>
            </a:r>
          </a:p>
          <a:p>
            <a:pPr marL="171450" lvl="0" indent="-171450">
              <a:buFont typeface="Arial" panose="020B0604020202020204" pitchFamily="34" charset="0"/>
              <a:buChar char="•"/>
            </a:pPr>
            <a:r>
              <a:rPr lang="en-US" b="0" i="0" dirty="0">
                <a:sym typeface="Wingdings" panose="05000000000000000000" pitchFamily="2" charset="2"/>
              </a:rPr>
              <a:t>IL: </a:t>
            </a:r>
            <a:r>
              <a:rPr lang="en-US" b="1" i="1" dirty="0">
                <a:sym typeface="Wingdings" panose="05000000000000000000" pitchFamily="2" charset="2"/>
              </a:rPr>
              <a:t>Withdraw=Ignored  </a:t>
            </a:r>
            <a:r>
              <a:rPr lang="en-US" b="1" i="1" dirty="0" err="1">
                <a:sym typeface="Wingdings" panose="05000000000000000000" pitchFamily="2" charset="2"/>
              </a:rPr>
              <a:t>Insignif</a:t>
            </a:r>
            <a:r>
              <a:rPr lang="en-US" b="0" i="1" dirty="0">
                <a:sym typeface="Wingdings" panose="05000000000000000000" pitchFamily="2" charset="2"/>
              </a:rPr>
              <a:t>=Decay</a:t>
            </a:r>
          </a:p>
          <a:p>
            <a:pPr marL="171450" lvl="0" indent="-171450">
              <a:buFont typeface="Arial" panose="020B0604020202020204" pitchFamily="34" charset="0"/>
              <a:buChar char="•"/>
            </a:pPr>
            <a:r>
              <a:rPr lang="en-US" b="0" i="0" dirty="0">
                <a:sym typeface="Wingdings" panose="05000000000000000000" pitchFamily="2" charset="2"/>
              </a:rPr>
              <a:t>IL: </a:t>
            </a:r>
            <a:r>
              <a:rPr lang="en-US" b="1" i="1" dirty="0" err="1">
                <a:sym typeface="Wingdings" panose="05000000000000000000" pitchFamily="2" charset="2"/>
              </a:rPr>
              <a:t>Writeoff</a:t>
            </a:r>
            <a:r>
              <a:rPr lang="en-US" b="1" i="1" dirty="0">
                <a:sym typeface="Wingdings" panose="05000000000000000000" pitchFamily="2" charset="2"/>
              </a:rPr>
              <a:t>=New “Friends”  Shallow</a:t>
            </a:r>
            <a:r>
              <a:rPr lang="en-US" b="0" i="1" dirty="0">
                <a:sym typeface="Wingdings" panose="05000000000000000000" pitchFamily="2" charset="2"/>
              </a:rPr>
              <a:t>=Decay</a:t>
            </a:r>
          </a:p>
          <a:p>
            <a:pPr marL="171450" lvl="0" indent="-171450">
              <a:buFont typeface="Arial" panose="020B0604020202020204" pitchFamily="34" charset="0"/>
              <a:buChar char="•"/>
            </a:pPr>
            <a:r>
              <a:rPr lang="en-US" b="0" i="0" dirty="0">
                <a:sym typeface="Wingdings" panose="05000000000000000000" pitchFamily="2" charset="2"/>
              </a:rPr>
              <a:t>IL: </a:t>
            </a:r>
            <a:r>
              <a:rPr lang="en-US" b="1" i="1" dirty="0">
                <a:sym typeface="Wingdings" panose="05000000000000000000" pitchFamily="2" charset="2"/>
              </a:rPr>
              <a:t>Divorce=New “Families”</a:t>
            </a:r>
            <a:r>
              <a:rPr lang="en-US" b="0" i="1" dirty="0">
                <a:sym typeface="Wingdings" panose="05000000000000000000" pitchFamily="2" charset="2"/>
              </a:rPr>
              <a:t>  </a:t>
            </a:r>
            <a:r>
              <a:rPr lang="en-US" b="1" i="1" dirty="0">
                <a:sym typeface="Wingdings" panose="05000000000000000000" pitchFamily="2" charset="2"/>
              </a:rPr>
              <a:t>Chaos</a:t>
            </a:r>
            <a:r>
              <a:rPr lang="en-US" b="0" i="1" dirty="0">
                <a:sym typeface="Wingdings" panose="05000000000000000000" pitchFamily="2" charset="2"/>
              </a:rPr>
              <a:t> = Decay</a:t>
            </a:r>
          </a:p>
          <a:p>
            <a:pPr marL="171450" lvl="0" indent="-171450">
              <a:buFont typeface="Arial" panose="020B0604020202020204" pitchFamily="34" charset="0"/>
              <a:buChar char="•"/>
            </a:pPr>
            <a:r>
              <a:rPr lang="en-US" b="0" i="0" dirty="0">
                <a:sym typeface="Wingdings" panose="05000000000000000000" pitchFamily="2" charset="2"/>
              </a:rPr>
              <a:t>=</a:t>
            </a:r>
            <a:r>
              <a:rPr lang="en-US" b="1" i="0" dirty="0">
                <a:sym typeface="Wingdings" panose="05000000000000000000" pitchFamily="2" charset="2"/>
              </a:rPr>
              <a:t>1001 Ways </a:t>
            </a:r>
            <a:r>
              <a:rPr lang="en-US" b="0" i="0" dirty="0">
                <a:sym typeface="Wingdings" panose="05000000000000000000" pitchFamily="2" charset="2"/>
              </a:rPr>
              <a:t>2 Decay</a:t>
            </a:r>
            <a:endParaRPr lang="en-US" b="0" i="0" dirty="0"/>
          </a:p>
        </p:txBody>
      </p:sp>
      <p:sp>
        <p:nvSpPr>
          <p:cNvPr id="4" name="Slide Number Placeholder 3"/>
          <p:cNvSpPr>
            <a:spLocks noGrp="1"/>
          </p:cNvSpPr>
          <p:nvPr>
            <p:ph type="sldNum" sz="quarter" idx="5"/>
          </p:nvPr>
        </p:nvSpPr>
        <p:spPr/>
        <p:txBody>
          <a:bodyPr/>
          <a:lstStyle/>
          <a:p>
            <a:fld id="{BC8CBC2E-1D2C-49C0-A8A4-A9602CB268C7}" type="slidenum">
              <a:rPr lang="en-US" smtClean="0"/>
              <a:t>5</a:t>
            </a:fld>
            <a:endParaRPr lang="en-US"/>
          </a:p>
        </p:txBody>
      </p:sp>
    </p:spTree>
    <p:extLst>
      <p:ext uri="{BB962C8B-B14F-4D97-AF65-F5344CB8AC3E}">
        <p14:creationId xmlns:p14="http://schemas.microsoft.com/office/powerpoint/2010/main" val="21058877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t>Excellence Req </a:t>
            </a:r>
            <a:r>
              <a:rPr lang="en-US" b="1" i="0" dirty="0" err="1"/>
              <a:t>Grwth</a:t>
            </a:r>
            <a:r>
              <a:rPr lang="en-US" b="0" i="0" dirty="0">
                <a:sym typeface="Wingdings" panose="05000000000000000000" pitchFamily="2" charset="2"/>
              </a:rPr>
              <a:t>=</a:t>
            </a:r>
            <a:r>
              <a:rPr lang="en-US" b="1" i="0" dirty="0">
                <a:sym typeface="Wingdings" panose="05000000000000000000" pitchFamily="2" charset="2"/>
              </a:rPr>
              <a:t>Several Sources</a:t>
            </a:r>
            <a:endParaRPr lang="en-US" b="1" i="0" dirty="0"/>
          </a:p>
          <a:p>
            <a:pPr marL="171450" indent="-171450">
              <a:buFont typeface="Arial" panose="020B0604020202020204" pitchFamily="34" charset="0"/>
              <a:buChar char="•"/>
            </a:pPr>
            <a:r>
              <a:rPr lang="en-US" b="0" i="0" dirty="0">
                <a:sym typeface="Wingdings" panose="05000000000000000000" pitchFamily="2" charset="2"/>
              </a:rPr>
              <a:t>~</a:t>
            </a:r>
            <a:r>
              <a:rPr lang="en-US" b="1" i="0" dirty="0" err="1">
                <a:sym typeface="Wingdings" panose="05000000000000000000" pitchFamily="2" charset="2"/>
              </a:rPr>
              <a:t>Jst</a:t>
            </a:r>
            <a:r>
              <a:rPr lang="en-US" b="1" i="0" dirty="0">
                <a:sym typeface="Wingdings" panose="05000000000000000000" pitchFamily="2" charset="2"/>
              </a:rPr>
              <a:t> SNAP Fingers</a:t>
            </a:r>
          </a:p>
          <a:p>
            <a:endParaRPr lang="en-US" b="1" i="0" dirty="0"/>
          </a:p>
          <a:p>
            <a:r>
              <a:rPr lang="en-US" b="1" i="0" dirty="0"/>
              <a:t>**2 Build ENOUGH </a:t>
            </a:r>
            <a:r>
              <a:rPr lang="en-US" b="0" i="0" dirty="0"/>
              <a:t>“Excellence” 2 Overcome…</a:t>
            </a:r>
          </a:p>
          <a:p>
            <a:pPr marL="171450" indent="-171450">
              <a:buFont typeface="Arial" panose="020B0604020202020204" pitchFamily="34" charset="0"/>
              <a:buChar char="•"/>
            </a:pPr>
            <a:r>
              <a:rPr lang="en-US" b="0" i="0" dirty="0"/>
              <a:t>** Req. </a:t>
            </a:r>
            <a:r>
              <a:rPr lang="en-US" b="1" i="0" dirty="0"/>
              <a:t>1) Basic 2) Spiritual</a:t>
            </a:r>
            <a:r>
              <a:rPr lang="en-US" b="0" i="0" dirty="0"/>
              <a:t> </a:t>
            </a:r>
            <a:r>
              <a:rPr lang="en-US" b="0" i="0" dirty="0" err="1"/>
              <a:t>Grwth</a:t>
            </a:r>
            <a:endParaRPr lang="en-US" b="0" i="0" dirty="0"/>
          </a:p>
          <a:p>
            <a:endParaRPr lang="en-US" b="1" i="0" dirty="0"/>
          </a:p>
        </p:txBody>
      </p:sp>
      <p:sp>
        <p:nvSpPr>
          <p:cNvPr id="4" name="Slide Number Placeholder 3"/>
          <p:cNvSpPr>
            <a:spLocks noGrp="1"/>
          </p:cNvSpPr>
          <p:nvPr>
            <p:ph type="sldNum" sz="quarter" idx="5"/>
          </p:nvPr>
        </p:nvSpPr>
        <p:spPr/>
        <p:txBody>
          <a:bodyPr/>
          <a:lstStyle/>
          <a:p>
            <a:fld id="{BC8CBC2E-1D2C-49C0-A8A4-A9602CB268C7}" type="slidenum">
              <a:rPr lang="en-US" smtClean="0"/>
              <a:t>6</a:t>
            </a:fld>
            <a:endParaRPr lang="en-US"/>
          </a:p>
        </p:txBody>
      </p:sp>
    </p:spTree>
    <p:extLst>
      <p:ext uri="{BB962C8B-B14F-4D97-AF65-F5344CB8AC3E}">
        <p14:creationId xmlns:p14="http://schemas.microsoft.com/office/powerpoint/2010/main" val="16389006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Ro. 13= “</a:t>
            </a:r>
            <a:r>
              <a:rPr lang="en-US" i="1" dirty="0"/>
              <a:t>How 2 Build Excellence</a:t>
            </a:r>
            <a:r>
              <a:rPr lang="en-US" dirty="0"/>
              <a:t>”</a:t>
            </a:r>
          </a:p>
          <a:p>
            <a:endParaRPr lang="en-US" dirty="0"/>
          </a:p>
          <a:p>
            <a:r>
              <a:rPr lang="en-US" dirty="0"/>
              <a:t>**</a:t>
            </a:r>
            <a:r>
              <a:rPr lang="en-US" b="1" u="sng" dirty="0"/>
              <a:t>V.1-2 </a:t>
            </a:r>
            <a:r>
              <a:rPr lang="en-US" dirty="0"/>
              <a:t>= **“</a:t>
            </a:r>
            <a:r>
              <a:rPr lang="en-US" b="1" i="1" dirty="0"/>
              <a:t>BASIC</a:t>
            </a:r>
            <a:r>
              <a:rPr lang="en-US" i="1" dirty="0"/>
              <a:t> Maturity</a:t>
            </a:r>
            <a:r>
              <a:rPr lang="en-US" dirty="0"/>
              <a:t>” </a:t>
            </a:r>
            <a:endParaRPr lang="en-US" dirty="0">
              <a:sym typeface="Wingdings" panose="05000000000000000000" pitchFamily="2" charset="2"/>
            </a:endParaRPr>
          </a:p>
          <a:p>
            <a:endParaRPr lang="en-US" dirty="0">
              <a:sym typeface="Wingdings" panose="05000000000000000000" pitchFamily="2" charset="2"/>
            </a:endParaRPr>
          </a:p>
          <a:p>
            <a:r>
              <a:rPr lang="en-US" dirty="0">
                <a:sym typeface="Wingdings" panose="05000000000000000000" pitchFamily="2" charset="2"/>
              </a:rPr>
              <a:t>=G’s View on </a:t>
            </a:r>
            <a:r>
              <a:rPr lang="en-US" b="1" dirty="0">
                <a:sym typeface="Wingdings" panose="05000000000000000000" pitchFamily="2" charset="2"/>
              </a:rPr>
              <a:t>Authority=BIG, BIG DEAL</a:t>
            </a:r>
          </a:p>
          <a:p>
            <a:pPr marL="171450" indent="-171450">
              <a:buFont typeface="Arial" panose="020B0604020202020204" pitchFamily="34" charset="0"/>
              <a:buChar char="•"/>
            </a:pPr>
            <a:r>
              <a:rPr lang="en-US" b="1" dirty="0">
                <a:sym typeface="Wingdings" panose="05000000000000000000" pitchFamily="2" charset="2"/>
              </a:rPr>
              <a:t>Auth =#1 Issue</a:t>
            </a:r>
            <a:r>
              <a:rPr lang="en-US" dirty="0">
                <a:sym typeface="Wingdings" panose="05000000000000000000" pitchFamily="2" charset="2"/>
              </a:rPr>
              <a:t> in UNIVERSE</a:t>
            </a:r>
          </a:p>
          <a:p>
            <a:pPr marL="171450" indent="-171450">
              <a:buFont typeface="Arial" panose="020B0604020202020204" pitchFamily="34" charset="0"/>
              <a:buChar char="•"/>
            </a:pPr>
            <a:r>
              <a:rPr lang="en-US" dirty="0">
                <a:sym typeface="Wingdings" panose="05000000000000000000" pitchFamily="2" charset="2"/>
              </a:rPr>
              <a:t>=Req. 4 </a:t>
            </a:r>
            <a:r>
              <a:rPr lang="en-US" b="1" dirty="0">
                <a:sym typeface="Wingdings" panose="05000000000000000000" pitchFamily="2" charset="2"/>
              </a:rPr>
              <a:t>FREE WILL </a:t>
            </a:r>
            <a:r>
              <a:rPr lang="en-US" dirty="0">
                <a:sym typeface="Wingdings" panose="05000000000000000000" pitchFamily="2" charset="2"/>
              </a:rPr>
              <a:t>( ^ F.W.</a:t>
            </a:r>
            <a:r>
              <a:rPr lang="en-US" b="1" dirty="0">
                <a:sym typeface="Wingdings" panose="05000000000000000000" pitchFamily="2" charset="2"/>
              </a:rPr>
              <a:t>= Chaos</a:t>
            </a:r>
            <a:r>
              <a:rPr lang="en-US" dirty="0">
                <a:sym typeface="Wingdings" panose="05000000000000000000" pitchFamily="2" charset="2"/>
              </a:rPr>
              <a:t>)</a:t>
            </a:r>
          </a:p>
          <a:p>
            <a:endParaRPr lang="en-US" dirty="0">
              <a:sym typeface="Wingdings" panose="05000000000000000000" pitchFamily="2" charset="2"/>
            </a:endParaRPr>
          </a:p>
          <a:p>
            <a:r>
              <a:rPr lang="en-US" b="1" i="0" dirty="0"/>
              <a:t>** =Jn.19 JC </a:t>
            </a:r>
            <a:r>
              <a:rPr lang="en-US" b="1" i="0" dirty="0">
                <a:sym typeface="Wingdings" panose="05000000000000000000" pitchFamily="2" charset="2"/>
              </a:rPr>
              <a:t> ~Know HOW MUCH G=Involved</a:t>
            </a:r>
          </a:p>
          <a:p>
            <a:pPr marL="171450" indent="-171450">
              <a:buFont typeface="Arial" panose="020B0604020202020204" pitchFamily="34" charset="0"/>
              <a:buChar char="•"/>
            </a:pPr>
            <a:r>
              <a:rPr lang="en-US" b="0" i="0" dirty="0">
                <a:sym typeface="Wingdings" panose="05000000000000000000" pitchFamily="2" charset="2"/>
              </a:rPr>
              <a:t>BUT: G Says, </a:t>
            </a:r>
            <a:r>
              <a:rPr lang="en-US" b="1" i="1" dirty="0">
                <a:sym typeface="Wingdings" panose="05000000000000000000" pitchFamily="2" charset="2"/>
              </a:rPr>
              <a:t>“Even HITLER=Better Than Chaos”</a:t>
            </a:r>
            <a:endParaRPr lang="en-US" b="1" i="1" dirty="0"/>
          </a:p>
        </p:txBody>
      </p:sp>
      <p:sp>
        <p:nvSpPr>
          <p:cNvPr id="4" name="Slide Number Placeholder 3"/>
          <p:cNvSpPr>
            <a:spLocks noGrp="1"/>
          </p:cNvSpPr>
          <p:nvPr>
            <p:ph type="sldNum" sz="quarter" idx="5"/>
          </p:nvPr>
        </p:nvSpPr>
        <p:spPr/>
        <p:txBody>
          <a:bodyPr/>
          <a:lstStyle/>
          <a:p>
            <a:fld id="{BC8CBC2E-1D2C-49C0-A8A4-A9602CB268C7}" type="slidenum">
              <a:rPr lang="en-US" smtClean="0"/>
              <a:t>7</a:t>
            </a:fld>
            <a:endParaRPr lang="en-US"/>
          </a:p>
        </p:txBody>
      </p:sp>
    </p:spTree>
    <p:extLst>
      <p:ext uri="{BB962C8B-B14F-4D97-AF65-F5344CB8AC3E}">
        <p14:creationId xmlns:p14="http://schemas.microsoft.com/office/powerpoint/2010/main" val="37231496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dirty="0">
                <a:sym typeface="Wingdings" panose="05000000000000000000" pitchFamily="2" charset="2"/>
              </a:rPr>
              <a:t>MATURITY = NEW VIEW  ~Based on Decay</a:t>
            </a:r>
          </a:p>
          <a:p>
            <a:endParaRPr lang="en-US" b="1" dirty="0">
              <a:sym typeface="Wingdings" panose="05000000000000000000" pitchFamily="2" charset="2"/>
            </a:endParaRPr>
          </a:p>
          <a:p>
            <a:r>
              <a:rPr lang="en-US" b="1" dirty="0">
                <a:sym typeface="Wingdings" panose="05000000000000000000" pitchFamily="2" charset="2"/>
              </a:rPr>
              <a:t>R. “Treasury</a:t>
            </a:r>
            <a:r>
              <a:rPr lang="en-US" dirty="0">
                <a:sym typeface="Wingdings" panose="05000000000000000000" pitchFamily="2" charset="2"/>
              </a:rPr>
              <a:t>…Decay” = </a:t>
            </a:r>
            <a:r>
              <a:rPr lang="en-US" b="1" dirty="0">
                <a:sym typeface="Wingdings" panose="05000000000000000000" pitchFamily="2" charset="2"/>
              </a:rPr>
              <a:t>SCARED</a:t>
            </a:r>
            <a:r>
              <a:rPr lang="en-US" dirty="0">
                <a:sym typeface="Wingdings" panose="05000000000000000000" pitchFamily="2" charset="2"/>
              </a:rPr>
              <a:t> of Authority</a:t>
            </a:r>
          </a:p>
          <a:p>
            <a:pPr marL="171450" indent="-171450">
              <a:buFont typeface="Arial" panose="020B0604020202020204" pitchFamily="34" charset="0"/>
              <a:buChar char="•"/>
            </a:pPr>
            <a:r>
              <a:rPr lang="en-US" dirty="0">
                <a:sym typeface="Wingdings" panose="05000000000000000000" pitchFamily="2" charset="2"/>
              </a:rPr>
              <a:t>IL: </a:t>
            </a:r>
            <a:r>
              <a:rPr lang="en-US" b="1" i="1" dirty="0">
                <a:sym typeface="Wingdings" panose="05000000000000000000" pitchFamily="2" charset="2"/>
              </a:rPr>
              <a:t>Mean/Demanding/</a:t>
            </a:r>
            <a:r>
              <a:rPr lang="en-US" b="1" i="1" dirty="0" err="1">
                <a:sym typeface="Wingdings" panose="05000000000000000000" pitchFamily="2" charset="2"/>
              </a:rPr>
              <a:t>Manip</a:t>
            </a:r>
            <a:r>
              <a:rPr lang="en-US" b="1" i="1" dirty="0">
                <a:sym typeface="Wingdings" panose="05000000000000000000" pitchFamily="2" charset="2"/>
              </a:rPr>
              <a:t>=DECAY</a:t>
            </a:r>
          </a:p>
          <a:p>
            <a:pPr marL="0" indent="0">
              <a:buFont typeface="Arial" panose="020B0604020202020204" pitchFamily="34" charset="0"/>
              <a:buNone/>
            </a:pPr>
            <a:endParaRPr lang="en-US" b="1" i="0" dirty="0">
              <a:sym typeface="Wingdings" panose="05000000000000000000" pitchFamily="2" charset="2"/>
            </a:endParaRPr>
          </a:p>
          <a:p>
            <a:pPr marL="0" indent="0">
              <a:buFont typeface="Arial" panose="020B0604020202020204" pitchFamily="34" charset="0"/>
              <a:buNone/>
            </a:pPr>
            <a:r>
              <a:rPr lang="en-US" b="1" i="0" dirty="0">
                <a:sym typeface="Wingdings" panose="05000000000000000000" pitchFamily="2" charset="2"/>
              </a:rPr>
              <a:t>**RESIST = MORE Decay</a:t>
            </a:r>
          </a:p>
          <a:p>
            <a:pPr marL="171450" indent="-171450">
              <a:buFont typeface="Arial" panose="020B0604020202020204" pitchFamily="34" charset="0"/>
              <a:buChar char="•"/>
            </a:pPr>
            <a:r>
              <a:rPr lang="en-US" b="0" i="0" dirty="0">
                <a:sym typeface="Wingdings" panose="05000000000000000000" pitchFamily="2" charset="2"/>
              </a:rPr>
              <a:t>IL: </a:t>
            </a:r>
            <a:r>
              <a:rPr lang="en-US" b="1" i="1" dirty="0">
                <a:sym typeface="Wingdings" panose="05000000000000000000" pitchFamily="2" charset="2"/>
              </a:rPr>
              <a:t>Evil Police </a:t>
            </a:r>
            <a:r>
              <a:rPr lang="en-US" b="0" i="1" dirty="0">
                <a:sym typeface="Wingdings" panose="05000000000000000000" pitchFamily="2" charset="2"/>
              </a:rPr>
              <a:t> Will </a:t>
            </a:r>
            <a:r>
              <a:rPr lang="en-US" b="1" i="1" dirty="0">
                <a:sym typeface="Wingdings" panose="05000000000000000000" pitchFamily="2" charset="2"/>
              </a:rPr>
              <a:t>Meet MORE Evil </a:t>
            </a:r>
            <a:r>
              <a:rPr lang="en-US" b="0" i="1" dirty="0">
                <a:sym typeface="Wingdings" panose="05000000000000000000" pitchFamily="2" charset="2"/>
              </a:rPr>
              <a:t>Police</a:t>
            </a:r>
          </a:p>
          <a:p>
            <a:pPr marL="171450" indent="-171450">
              <a:buFont typeface="Arial" panose="020B0604020202020204" pitchFamily="34" charset="0"/>
              <a:buChar char="•"/>
            </a:pPr>
            <a:r>
              <a:rPr lang="en-US" b="0" i="0" dirty="0">
                <a:sym typeface="Wingdings" panose="05000000000000000000" pitchFamily="2" charset="2"/>
              </a:rPr>
              <a:t>AP: </a:t>
            </a:r>
            <a:r>
              <a:rPr lang="en-US" b="1" i="1" dirty="0">
                <a:sym typeface="Wingdings" panose="05000000000000000000" pitchFamily="2" charset="2"/>
              </a:rPr>
              <a:t>Rebel = ALWAYS LOSE</a:t>
            </a:r>
          </a:p>
          <a:p>
            <a:pPr marL="0" indent="0">
              <a:buFont typeface="Arial" panose="020B0604020202020204" pitchFamily="34" charset="0"/>
              <a:buNone/>
            </a:pPr>
            <a:endParaRPr lang="en-US" b="1" i="1" dirty="0"/>
          </a:p>
        </p:txBody>
      </p:sp>
      <p:sp>
        <p:nvSpPr>
          <p:cNvPr id="4" name="Slide Number Placeholder 3"/>
          <p:cNvSpPr>
            <a:spLocks noGrp="1"/>
          </p:cNvSpPr>
          <p:nvPr>
            <p:ph type="sldNum" sz="quarter" idx="5"/>
          </p:nvPr>
        </p:nvSpPr>
        <p:spPr/>
        <p:txBody>
          <a:bodyPr/>
          <a:lstStyle/>
          <a:p>
            <a:fld id="{BC8CBC2E-1D2C-49C0-A8A4-A9602CB268C7}" type="slidenum">
              <a:rPr lang="en-US" smtClean="0"/>
              <a:t>8</a:t>
            </a:fld>
            <a:endParaRPr lang="en-US"/>
          </a:p>
        </p:txBody>
      </p:sp>
    </p:spTree>
    <p:extLst>
      <p:ext uri="{BB962C8B-B14F-4D97-AF65-F5344CB8AC3E}">
        <p14:creationId xmlns:p14="http://schemas.microsoft.com/office/powerpoint/2010/main" val="34963522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New View = </a:t>
            </a:r>
            <a:r>
              <a:rPr lang="en-US" b="1" dirty="0"/>
              <a:t>SUBMISSION Makes a DIFF</a:t>
            </a:r>
          </a:p>
          <a:p>
            <a:endParaRPr lang="en-US" dirty="0"/>
          </a:p>
          <a:p>
            <a:r>
              <a:rPr lang="en-US" dirty="0"/>
              <a:t>** 1) </a:t>
            </a:r>
            <a:r>
              <a:rPr lang="en-US" b="1" dirty="0"/>
              <a:t>Suppress Evil </a:t>
            </a:r>
            <a:r>
              <a:rPr lang="en-US" dirty="0">
                <a:sym typeface="Wingdings" panose="05000000000000000000" pitchFamily="2" charset="2"/>
              </a:rPr>
              <a:t> </a:t>
            </a:r>
            <a:r>
              <a:rPr lang="en-US" b="1" dirty="0">
                <a:sym typeface="Wingdings" panose="05000000000000000000" pitchFamily="2" charset="2"/>
              </a:rPr>
              <a:t>U=</a:t>
            </a:r>
            <a:r>
              <a:rPr lang="en-US" b="1" dirty="0"/>
              <a:t>Free </a:t>
            </a:r>
            <a:r>
              <a:rPr lang="en-US" dirty="0"/>
              <a:t>2do </a:t>
            </a:r>
            <a:r>
              <a:rPr lang="en-US" b="1" dirty="0"/>
              <a:t>GUD</a:t>
            </a:r>
          </a:p>
          <a:p>
            <a:endParaRPr lang="en-US" b="1" dirty="0"/>
          </a:p>
          <a:p>
            <a:r>
              <a:rPr lang="en-US" b="0" dirty="0"/>
              <a:t>** 2) Authorities =</a:t>
            </a:r>
            <a:r>
              <a:rPr lang="en-US" b="1" dirty="0"/>
              <a:t>WANT ALLIES</a:t>
            </a:r>
          </a:p>
          <a:p>
            <a:pPr marL="171450" indent="-171450">
              <a:buFont typeface="Arial" panose="020B0604020202020204" pitchFamily="34" charset="0"/>
              <a:buChar char="•"/>
            </a:pPr>
            <a:r>
              <a:rPr lang="en-US" b="0" dirty="0"/>
              <a:t>AP: </a:t>
            </a:r>
            <a:r>
              <a:rPr lang="en-US" b="1" dirty="0"/>
              <a:t>Ask Boss</a:t>
            </a:r>
            <a:r>
              <a:rPr lang="en-US" b="1" dirty="0">
                <a:sym typeface="Wingdings" panose="05000000000000000000" pitchFamily="2" charset="2"/>
              </a:rPr>
              <a:t> </a:t>
            </a:r>
            <a:r>
              <a:rPr lang="en-US" b="0" i="1" dirty="0">
                <a:sym typeface="Wingdings" panose="05000000000000000000" pitchFamily="2" charset="2"/>
              </a:rPr>
              <a:t>“?? Do U </a:t>
            </a:r>
            <a:r>
              <a:rPr lang="en-US" b="0" i="1" dirty="0" err="1">
                <a:sym typeface="Wingdings" panose="05000000000000000000" pitchFamily="2" charset="2"/>
              </a:rPr>
              <a:t>Thnk</a:t>
            </a:r>
            <a:r>
              <a:rPr lang="en-US" b="0" i="1" dirty="0">
                <a:sym typeface="Wingdings" panose="05000000000000000000" pitchFamily="2" charset="2"/>
              </a:rPr>
              <a:t>…My Work?”</a:t>
            </a:r>
          </a:p>
          <a:p>
            <a:pPr marL="171450" indent="-171450">
              <a:buFont typeface="Arial" panose="020B0604020202020204" pitchFamily="34" charset="0"/>
              <a:buChar char="•"/>
            </a:pPr>
            <a:r>
              <a:rPr lang="en-US" b="0" i="0" dirty="0">
                <a:sym typeface="Wingdings" panose="05000000000000000000" pitchFamily="2" charset="2"/>
              </a:rPr>
              <a:t>AP: </a:t>
            </a:r>
            <a:r>
              <a:rPr lang="en-US" b="0" i="1" dirty="0">
                <a:sym typeface="Wingdings" panose="05000000000000000000" pitchFamily="2" charset="2"/>
              </a:rPr>
              <a:t>Ask </a:t>
            </a:r>
            <a:r>
              <a:rPr lang="en-US" b="1" i="1" dirty="0">
                <a:sym typeface="Wingdings" panose="05000000000000000000" pitchFamily="2" charset="2"/>
              </a:rPr>
              <a:t>Parents </a:t>
            </a:r>
            <a:r>
              <a:rPr lang="en-US" b="0" i="1" dirty="0">
                <a:sym typeface="Wingdings" panose="05000000000000000000" pitchFamily="2" charset="2"/>
              </a:rPr>
              <a:t> “</a:t>
            </a:r>
            <a:r>
              <a:rPr lang="en-US" b="1" i="1" dirty="0">
                <a:sym typeface="Wingdings" panose="05000000000000000000" pitchFamily="2" charset="2"/>
              </a:rPr>
              <a:t>?? Else </a:t>
            </a:r>
            <a:r>
              <a:rPr lang="en-US" b="0" i="1" dirty="0">
                <a:sym typeface="Wingdings" panose="05000000000000000000" pitchFamily="2" charset="2"/>
              </a:rPr>
              <a:t>Can I Do??”</a:t>
            </a:r>
          </a:p>
          <a:p>
            <a:pPr marL="171450" indent="-171450">
              <a:buFont typeface="Arial" panose="020B0604020202020204" pitchFamily="34" charset="0"/>
              <a:buChar char="•"/>
            </a:pPr>
            <a:r>
              <a:rPr lang="en-US" b="0" i="0" dirty="0">
                <a:sym typeface="Wingdings" panose="05000000000000000000" pitchFamily="2" charset="2"/>
              </a:rPr>
              <a:t>AP: </a:t>
            </a:r>
            <a:r>
              <a:rPr lang="en-US" b="0" i="1" dirty="0">
                <a:sym typeface="Wingdings" panose="05000000000000000000" pitchFamily="2" charset="2"/>
              </a:rPr>
              <a:t>Ask </a:t>
            </a:r>
            <a:r>
              <a:rPr lang="en-US" b="1" i="1" dirty="0">
                <a:sym typeface="Wingdings" panose="05000000000000000000" pitchFamily="2" charset="2"/>
              </a:rPr>
              <a:t>House Leader </a:t>
            </a:r>
            <a:r>
              <a:rPr lang="en-US" b="0" i="1" dirty="0">
                <a:sym typeface="Wingdings" panose="05000000000000000000" pitchFamily="2" charset="2"/>
              </a:rPr>
              <a:t> “Let Me Do </a:t>
            </a:r>
            <a:r>
              <a:rPr lang="en-US" b="1" i="1" dirty="0">
                <a:sym typeface="Wingdings" panose="05000000000000000000" pitchFamily="2" charset="2"/>
              </a:rPr>
              <a:t>Schedule</a:t>
            </a:r>
            <a:r>
              <a:rPr lang="en-US" b="0" i="1" dirty="0">
                <a:sym typeface="Wingdings" panose="05000000000000000000" pitchFamily="2" charset="2"/>
              </a:rPr>
              <a:t>”</a:t>
            </a:r>
          </a:p>
          <a:p>
            <a:pPr marL="171450" indent="-171450">
              <a:buFont typeface="Arial" panose="020B0604020202020204" pitchFamily="34" charset="0"/>
              <a:buChar char="•"/>
            </a:pPr>
            <a:r>
              <a:rPr lang="en-US" b="0" i="0" dirty="0">
                <a:sym typeface="Wingdings" panose="05000000000000000000" pitchFamily="2" charset="2"/>
              </a:rPr>
              <a:t>AP: Ask </a:t>
            </a:r>
            <a:r>
              <a:rPr lang="en-US" b="1" i="0" dirty="0">
                <a:sym typeface="Wingdings" panose="05000000000000000000" pitchFamily="2" charset="2"/>
              </a:rPr>
              <a:t>HCL </a:t>
            </a:r>
            <a:r>
              <a:rPr lang="en-US" b="0" i="0" dirty="0">
                <a:sym typeface="Wingdings" panose="05000000000000000000" pitchFamily="2" charset="2"/>
              </a:rPr>
              <a:t> </a:t>
            </a:r>
            <a:r>
              <a:rPr lang="en-US" b="0" i="1" dirty="0">
                <a:sym typeface="Wingdings" panose="05000000000000000000" pitchFamily="2" charset="2"/>
              </a:rPr>
              <a:t>“?? </a:t>
            </a:r>
            <a:r>
              <a:rPr lang="en-US" b="1" i="1" dirty="0">
                <a:sym typeface="Wingdings" panose="05000000000000000000" pitchFamily="2" charset="2"/>
              </a:rPr>
              <a:t>Do U Suck </a:t>
            </a:r>
            <a:r>
              <a:rPr lang="en-US" b="0" i="1" dirty="0">
                <a:sym typeface="Wingdings" panose="05000000000000000000" pitchFamily="2" charset="2"/>
              </a:rPr>
              <a:t>@Teachings??”</a:t>
            </a:r>
          </a:p>
          <a:p>
            <a:pPr marL="0" indent="0">
              <a:buFont typeface="Arial" panose="020B0604020202020204" pitchFamily="34" charset="0"/>
              <a:buNone/>
            </a:pPr>
            <a:endParaRPr lang="en-US" b="0" i="1" dirty="0">
              <a:sym typeface="Wingdings" panose="05000000000000000000" pitchFamily="2" charset="2"/>
            </a:endParaRPr>
          </a:p>
          <a:p>
            <a:pPr marL="0" indent="0">
              <a:buFont typeface="Arial" panose="020B0604020202020204" pitchFamily="34" charset="0"/>
              <a:buNone/>
            </a:pPr>
            <a:r>
              <a:rPr lang="en-US" b="0" i="0" dirty="0">
                <a:sym typeface="Wingdings" panose="05000000000000000000" pitchFamily="2" charset="2"/>
              </a:rPr>
              <a:t>** Let’s </a:t>
            </a:r>
            <a:r>
              <a:rPr lang="en-US" b="1" i="0" dirty="0">
                <a:sym typeface="Wingdings" panose="05000000000000000000" pitchFamily="2" charset="2"/>
              </a:rPr>
              <a:t>ADMIT</a:t>
            </a:r>
            <a:r>
              <a:rPr lang="en-US" b="0" i="0" dirty="0">
                <a:sym typeface="Wingdings" panose="05000000000000000000" pitchFamily="2" charset="2"/>
              </a:rPr>
              <a:t>  We’re </a:t>
            </a:r>
            <a:r>
              <a:rPr lang="en-US" b="1" i="0" dirty="0">
                <a:sym typeface="Wingdings" panose="05000000000000000000" pitchFamily="2" charset="2"/>
              </a:rPr>
              <a:t>ALL Evil </a:t>
            </a:r>
            <a:r>
              <a:rPr lang="en-US" b="0" i="0" dirty="0">
                <a:sym typeface="Wingdings" panose="05000000000000000000" pitchFamily="2" charset="2"/>
              </a:rPr>
              <a:t> </a:t>
            </a:r>
            <a:r>
              <a:rPr lang="en-US" b="1" i="0" dirty="0">
                <a:sym typeface="Wingdings" panose="05000000000000000000" pitchFamily="2" charset="2"/>
              </a:rPr>
              <a:t>Nd Authorities</a:t>
            </a:r>
          </a:p>
          <a:p>
            <a:pPr marL="171450" indent="-171450">
              <a:buFont typeface="Arial" panose="020B0604020202020204" pitchFamily="34" charset="0"/>
              <a:buChar char="•"/>
            </a:pPr>
            <a:r>
              <a:rPr lang="en-US" b="0" i="0" dirty="0">
                <a:sym typeface="Wingdings" panose="05000000000000000000" pitchFamily="2" charset="2"/>
              </a:rPr>
              <a:t>AP: U </a:t>
            </a:r>
            <a:r>
              <a:rPr lang="en-US" b="1" i="0" dirty="0">
                <a:sym typeface="Wingdings" panose="05000000000000000000" pitchFamily="2" charset="2"/>
              </a:rPr>
              <a:t>~Do Any BETTER</a:t>
            </a:r>
            <a:r>
              <a:rPr lang="en-US" b="0" i="0" dirty="0">
                <a:sym typeface="Wingdings" panose="05000000000000000000" pitchFamily="2" charset="2"/>
              </a:rPr>
              <a:t>!  </a:t>
            </a:r>
            <a:r>
              <a:rPr lang="en-US" b="0" i="1" dirty="0">
                <a:sym typeface="Wingdings" panose="05000000000000000000" pitchFamily="2" charset="2"/>
              </a:rPr>
              <a:t>(IL: </a:t>
            </a:r>
            <a:r>
              <a:rPr lang="en-US" b="1" i="1" dirty="0">
                <a:sym typeface="Wingdings" panose="05000000000000000000" pitchFamily="2" charset="2"/>
              </a:rPr>
              <a:t>Parents</a:t>
            </a:r>
            <a:r>
              <a:rPr lang="en-US" b="0" i="1" dirty="0">
                <a:sym typeface="Wingdings" panose="05000000000000000000" pitchFamily="2" charset="2"/>
              </a:rPr>
              <a:t>/@Work/@HC)</a:t>
            </a:r>
          </a:p>
          <a:p>
            <a:pPr marL="171450" indent="-171450">
              <a:buFont typeface="Arial" panose="020B0604020202020204" pitchFamily="34" charset="0"/>
              <a:buChar char="•"/>
            </a:pPr>
            <a:r>
              <a:rPr lang="en-US" b="0" i="1" dirty="0">
                <a:sym typeface="Wingdings" panose="05000000000000000000" pitchFamily="2" charset="2"/>
              </a:rPr>
              <a:t>AP: </a:t>
            </a:r>
            <a:r>
              <a:rPr lang="en-US" b="1" i="1" dirty="0">
                <a:sym typeface="Wingdings" panose="05000000000000000000" pitchFamily="2" charset="2"/>
              </a:rPr>
              <a:t>POLICE</a:t>
            </a:r>
            <a:r>
              <a:rPr lang="en-US" b="0" i="1" dirty="0">
                <a:sym typeface="Wingdings" panose="05000000000000000000" pitchFamily="2" charset="2"/>
              </a:rPr>
              <a:t>= “Bear…</a:t>
            </a:r>
            <a:r>
              <a:rPr lang="en-US" b="1" i="1" dirty="0">
                <a:sym typeface="Wingdings" panose="05000000000000000000" pitchFamily="2" charset="2"/>
              </a:rPr>
              <a:t>Sword</a:t>
            </a:r>
            <a:r>
              <a:rPr lang="en-US" b="0" i="1" dirty="0">
                <a:sym typeface="Wingdings" panose="05000000000000000000" pitchFamily="2" charset="2"/>
              </a:rPr>
              <a:t>!” </a:t>
            </a:r>
            <a:r>
              <a:rPr lang="en-US" b="0" i="0" dirty="0">
                <a:sym typeface="Wingdings" panose="05000000000000000000" pitchFamily="2" charset="2"/>
              </a:rPr>
              <a:t> IL: </a:t>
            </a:r>
            <a:r>
              <a:rPr lang="en-US" b="0" i="1" dirty="0">
                <a:sym typeface="Wingdings" panose="05000000000000000000" pitchFamily="2" charset="2"/>
              </a:rPr>
              <a:t>Me=</a:t>
            </a:r>
            <a:r>
              <a:rPr lang="en-US" b="1" i="1" dirty="0">
                <a:sym typeface="Wingdings" panose="05000000000000000000" pitchFamily="2" charset="2"/>
              </a:rPr>
              <a:t>Police Magnet</a:t>
            </a:r>
          </a:p>
          <a:p>
            <a:pPr marL="628650" lvl="1" indent="-171450">
              <a:buFont typeface="Arial" panose="020B0604020202020204" pitchFamily="34" charset="0"/>
              <a:buChar char="•"/>
            </a:pPr>
            <a:r>
              <a:rPr lang="en-US" b="0" i="1" dirty="0">
                <a:sym typeface="Wingdings" panose="05000000000000000000" pitchFamily="2" charset="2"/>
              </a:rPr>
              <a:t>IL: </a:t>
            </a:r>
            <a:r>
              <a:rPr lang="en-US" b="1" i="1" dirty="0">
                <a:sym typeface="Wingdings" panose="05000000000000000000" pitchFamily="2" charset="2"/>
              </a:rPr>
              <a:t>Thanksgiving Day </a:t>
            </a:r>
            <a:r>
              <a:rPr lang="en-US" b="0" i="1" dirty="0">
                <a:sym typeface="Wingdings" panose="05000000000000000000" pitchFamily="2" charset="2"/>
              </a:rPr>
              <a:t>2008</a:t>
            </a:r>
            <a:endParaRPr lang="en-US" b="0" i="1" dirty="0"/>
          </a:p>
        </p:txBody>
      </p:sp>
      <p:sp>
        <p:nvSpPr>
          <p:cNvPr id="4" name="Slide Number Placeholder 3"/>
          <p:cNvSpPr>
            <a:spLocks noGrp="1"/>
          </p:cNvSpPr>
          <p:nvPr>
            <p:ph type="sldNum" sz="quarter" idx="5"/>
          </p:nvPr>
        </p:nvSpPr>
        <p:spPr/>
        <p:txBody>
          <a:bodyPr/>
          <a:lstStyle/>
          <a:p>
            <a:fld id="{BC8CBC2E-1D2C-49C0-A8A4-A9602CB268C7}" type="slidenum">
              <a:rPr lang="en-US" smtClean="0"/>
              <a:t>9</a:t>
            </a:fld>
            <a:endParaRPr lang="en-US"/>
          </a:p>
        </p:txBody>
      </p:sp>
    </p:spTree>
    <p:extLst>
      <p:ext uri="{BB962C8B-B14F-4D97-AF65-F5344CB8AC3E}">
        <p14:creationId xmlns:p14="http://schemas.microsoft.com/office/powerpoint/2010/main" val="412560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REAL</a:t>
            </a:r>
            <a:r>
              <a:rPr lang="en-US" dirty="0"/>
              <a:t> Submission = </a:t>
            </a:r>
            <a:r>
              <a:rPr lang="en-US" dirty="0" err="1"/>
              <a:t>Frm</a:t>
            </a:r>
            <a:r>
              <a:rPr lang="en-US" dirty="0"/>
              <a:t>. </a:t>
            </a:r>
            <a:r>
              <a:rPr lang="en-US" b="1" dirty="0" err="1"/>
              <a:t>Hrt</a:t>
            </a:r>
            <a:endParaRPr lang="en-US" b="1" dirty="0"/>
          </a:p>
          <a:p>
            <a:pPr marL="171450" indent="-171450">
              <a:buFont typeface="Arial" panose="020B0604020202020204" pitchFamily="34" charset="0"/>
              <a:buChar char="•"/>
            </a:pPr>
            <a:r>
              <a:rPr lang="en-US" dirty="0"/>
              <a:t>AP: </a:t>
            </a:r>
            <a:r>
              <a:rPr lang="en-US" b="1" dirty="0"/>
              <a:t>Bosses Can TELL </a:t>
            </a:r>
            <a:r>
              <a:rPr lang="en-US" dirty="0"/>
              <a:t>If You’re Faking</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AP: Submission != </a:t>
            </a:r>
            <a:r>
              <a:rPr lang="en-US" b="1" dirty="0"/>
              <a:t>Laying LOW </a:t>
            </a:r>
          </a:p>
          <a:p>
            <a:pPr marL="171450" lvl="0" indent="-171450">
              <a:buFont typeface="Arial" panose="020B0604020202020204" pitchFamily="34" charset="0"/>
              <a:buChar char="•"/>
            </a:pPr>
            <a:r>
              <a:rPr lang="en-US" dirty="0"/>
              <a:t>    “         	“  </a:t>
            </a:r>
            <a:r>
              <a:rPr lang="en-US" b="1" dirty="0"/>
              <a:t>Staying Out of Trouble</a:t>
            </a:r>
          </a:p>
          <a:p>
            <a:pPr marL="171450" lvl="0" indent="-171450">
              <a:buFont typeface="Arial" panose="020B0604020202020204" pitchFamily="34" charset="0"/>
              <a:buChar char="•"/>
            </a:pPr>
            <a:r>
              <a:rPr lang="en-US" b="1" dirty="0"/>
              <a:t>    “   IS: **</a:t>
            </a:r>
            <a:r>
              <a:rPr lang="en-US" b="1" i="1" dirty="0"/>
              <a:t>”Committed 2 Ur Success”</a:t>
            </a:r>
          </a:p>
        </p:txBody>
      </p:sp>
      <p:sp>
        <p:nvSpPr>
          <p:cNvPr id="4" name="Slide Number Placeholder 3"/>
          <p:cNvSpPr>
            <a:spLocks noGrp="1"/>
          </p:cNvSpPr>
          <p:nvPr>
            <p:ph type="sldNum" sz="quarter" idx="5"/>
          </p:nvPr>
        </p:nvSpPr>
        <p:spPr/>
        <p:txBody>
          <a:bodyPr/>
          <a:lstStyle/>
          <a:p>
            <a:fld id="{BC8CBC2E-1D2C-49C0-A8A4-A9602CB268C7}" type="slidenum">
              <a:rPr lang="en-US" smtClean="0"/>
              <a:t>10</a:t>
            </a:fld>
            <a:endParaRPr lang="en-US"/>
          </a:p>
        </p:txBody>
      </p:sp>
    </p:spTree>
    <p:extLst>
      <p:ext uri="{BB962C8B-B14F-4D97-AF65-F5344CB8AC3E}">
        <p14:creationId xmlns:p14="http://schemas.microsoft.com/office/powerpoint/2010/main" val="30211033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2"/>
      </p:bgRef>
    </p:bg>
    <p:spTree>
      <p:nvGrpSpPr>
        <p:cNvPr id="1" name=""/>
        <p:cNvGrpSpPr/>
        <p:nvPr/>
      </p:nvGrpSpPr>
      <p:grpSpPr>
        <a:xfrm>
          <a:off x="0" y="0"/>
          <a:ext cx="0" cy="0"/>
          <a:chOff x="0" y="0"/>
          <a:chExt cx="0" cy="0"/>
        </a:xfrm>
      </p:grpSpPr>
      <p:sp>
        <p:nvSpPr>
          <p:cNvPr id="12" name="Freeform 6" title="Page Number Shape"/>
          <p:cNvSpPr/>
          <p:nvPr/>
        </p:nvSpPr>
        <p:spPr bwMode="auto">
          <a:xfrm>
            <a:off x="11784011" y="118920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2"/>
          </a:solidFill>
          <a:ln w="0">
            <a:noFill/>
            <a:prstDash val="solid"/>
            <a:round/>
            <a:headEnd/>
            <a:tailEnd/>
          </a:ln>
        </p:spPr>
      </p:sp>
      <p:sp>
        <p:nvSpPr>
          <p:cNvPr id="2" name="Title 1"/>
          <p:cNvSpPr>
            <a:spLocks noGrp="1"/>
          </p:cNvSpPr>
          <p:nvPr>
            <p:ph type="ctrTitle"/>
          </p:nvPr>
        </p:nvSpPr>
        <p:spPr>
          <a:xfrm>
            <a:off x="1088913" y="1143293"/>
            <a:ext cx="7034362" cy="4268965"/>
          </a:xfrm>
        </p:spPr>
        <p:txBody>
          <a:bodyPr anchor="t">
            <a:normAutofit/>
          </a:bodyPr>
          <a:lstStyle>
            <a:lvl1pPr algn="l">
              <a:lnSpc>
                <a:spcPct val="85000"/>
              </a:lnSpc>
              <a:defRPr sz="77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1088914" y="5537925"/>
            <a:ext cx="7034362" cy="706355"/>
          </a:xfrm>
        </p:spPr>
        <p:txBody>
          <a:bodyPr>
            <a:normAutofit/>
          </a:bodyPr>
          <a:lstStyle>
            <a:lvl1pPr marL="0" indent="0" algn="l">
              <a:lnSpc>
                <a:spcPct val="114000"/>
              </a:lnSpc>
              <a:spcBef>
                <a:spcPts val="0"/>
              </a:spcBef>
              <a:buNone/>
              <a:defRPr sz="2000" b="0" i="1"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1088913" y="6314440"/>
            <a:ext cx="1596622" cy="365125"/>
          </a:xfrm>
        </p:spPr>
        <p:txBody>
          <a:bodyPr/>
          <a:lstStyle>
            <a:lvl1pPr algn="l">
              <a:defRPr sz="1200">
                <a:solidFill>
                  <a:schemeClr val="tx2"/>
                </a:solidFill>
              </a:defRPr>
            </a:lvl1pPr>
          </a:lstStyle>
          <a:p>
            <a:fld id="{3C633830-2244-49AE-BC4A-47F415C177C6}" type="datetimeFigureOut">
              <a:rPr lang="en-US" dirty="0"/>
              <a:pPr/>
              <a:t>4/27/2019</a:t>
            </a:fld>
            <a:endParaRPr lang="en-US" dirty="0"/>
          </a:p>
        </p:txBody>
      </p:sp>
      <p:sp>
        <p:nvSpPr>
          <p:cNvPr id="5" name="Footer Placeholder 4"/>
          <p:cNvSpPr>
            <a:spLocks noGrp="1"/>
          </p:cNvSpPr>
          <p:nvPr>
            <p:ph type="ftr" sz="quarter" idx="11"/>
          </p:nvPr>
        </p:nvSpPr>
        <p:spPr>
          <a:xfrm>
            <a:off x="3000591" y="6314440"/>
            <a:ext cx="5122683" cy="365125"/>
          </a:xfrm>
        </p:spPr>
        <p:txBody>
          <a:bodyPr/>
          <a:lstStyle>
            <a:lvl1pPr algn="l">
              <a:defRPr b="0">
                <a:solidFill>
                  <a:schemeClr val="tx2"/>
                </a:solidFill>
              </a:defRPr>
            </a:lvl1pPr>
          </a:lstStyle>
          <a:p>
            <a:endParaRPr lang="en-US" dirty="0"/>
          </a:p>
        </p:txBody>
      </p:sp>
      <p:sp>
        <p:nvSpPr>
          <p:cNvPr id="6" name="Slide Number Placeholder 5"/>
          <p:cNvSpPr>
            <a:spLocks noGrp="1"/>
          </p:cNvSpPr>
          <p:nvPr>
            <p:ph type="sldNum" sz="quarter" idx="12"/>
          </p:nvPr>
        </p:nvSpPr>
        <p:spPr>
          <a:xfrm>
            <a:off x="11784011" y="1416216"/>
            <a:ext cx="407988" cy="365125"/>
          </a:xfrm>
        </p:spPr>
        <p:txBody>
          <a:bodyPr/>
          <a:lstStyle>
            <a:lvl1pPr algn="r">
              <a:defRPr>
                <a:solidFill>
                  <a:schemeClr val="bg2"/>
                </a:solidFill>
              </a:defRPr>
            </a:lvl1pPr>
          </a:lstStyle>
          <a:p>
            <a:fld id="{2AC27A5A-7290-4DE1-BA94-4BE8A8E57DCF}" type="slidenum">
              <a:rPr lang="en-US" dirty="0"/>
              <a:pPr/>
              <a:t>‹#›</a:t>
            </a:fld>
            <a:endParaRPr lang="en-US" dirty="0"/>
          </a:p>
        </p:txBody>
      </p:sp>
      <p:cxnSp>
        <p:nvCxnSpPr>
          <p:cNvPr id="9" name="Straight Connector 8" title="Verticle Rule Line"/>
          <p:cNvCxnSpPr/>
          <p:nvPr/>
        </p:nvCxnSpPr>
        <p:spPr>
          <a:xfrm>
            <a:off x="773855" y="1257300"/>
            <a:ext cx="0" cy="560070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Tree>
  </p:cSld>
  <p:clrMapOvr>
    <a:overrideClrMapping bg1="dk1" tx1="lt1" bg2="dk2" tx2="lt2" accent1="accent1" accent2="accent2" accent3="accent3" accent4="accent4" accent5="accent5" accent6="accent6" hlink="hlink" folHlink="folHlink"/>
  </p:clrMapOvr>
  <p:extLst mod="1">
    <p:ext uri="{DCECCB84-F9BA-43D5-87BE-67443E8EF086}">
      <p15:sldGuideLst xmlns:p15="http://schemas.microsoft.com/office/powerpoint/2012/main">
        <p15:guide id="1" orient="horz" pos="792">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5181600" y="640080"/>
            <a:ext cx="6248398" cy="558414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C633830-2244-49AE-BC4A-47F415C177C6}" type="datetimeFigureOut">
              <a:rPr lang="en-US" dirty="0"/>
              <a:t>4/27/2019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AC27A5A-7290-4DE1-BA94-4BE8A8E57DCF}"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12" name="Freeform 6" title="Page Number Shape"/>
          <p:cNvSpPr/>
          <p:nvPr/>
        </p:nvSpPr>
        <p:spPr bwMode="auto">
          <a:xfrm>
            <a:off x="11784011" y="5380580"/>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rgbClr val="262626"/>
          </a:solidFill>
          <a:ln w="0">
            <a:noFill/>
            <a:prstDash val="solid"/>
            <a:round/>
            <a:headEnd/>
            <a:tailEnd/>
          </a:ln>
        </p:spPr>
      </p:sp>
      <p:sp>
        <p:nvSpPr>
          <p:cNvPr id="2" name="Vertical Title 1"/>
          <p:cNvSpPr>
            <a:spLocks noGrp="1"/>
          </p:cNvSpPr>
          <p:nvPr>
            <p:ph type="title" orient="vert"/>
          </p:nvPr>
        </p:nvSpPr>
        <p:spPr>
          <a:xfrm>
            <a:off x="7990765" y="642931"/>
            <a:ext cx="2446670" cy="4678106"/>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838200" y="642932"/>
            <a:ext cx="7070678" cy="467810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536187" y="5927131"/>
            <a:ext cx="3814856" cy="365125"/>
          </a:xfrm>
        </p:spPr>
        <p:txBody>
          <a:bodyPr/>
          <a:lstStyle/>
          <a:p>
            <a:fld id="{3C633830-2244-49AE-BC4A-47F415C177C6}" type="datetimeFigureOut">
              <a:rPr lang="en-US" dirty="0"/>
              <a:t>4/27/2019</a:t>
            </a:fld>
            <a:endParaRPr lang="en-US" dirty="0"/>
          </a:p>
        </p:txBody>
      </p:sp>
      <p:sp>
        <p:nvSpPr>
          <p:cNvPr id="5" name="Footer Placeholder 4"/>
          <p:cNvSpPr>
            <a:spLocks noGrp="1"/>
          </p:cNvSpPr>
          <p:nvPr>
            <p:ph type="ftr" sz="quarter" idx="11"/>
          </p:nvPr>
        </p:nvSpPr>
        <p:spPr>
          <a:xfrm>
            <a:off x="6536187" y="6315949"/>
            <a:ext cx="3814856" cy="365125"/>
          </a:xfrm>
        </p:spPr>
        <p:txBody>
          <a:bodyPr/>
          <a:lstStyle/>
          <a:p>
            <a:endParaRPr lang="en-US" dirty="0"/>
          </a:p>
        </p:txBody>
      </p:sp>
      <p:sp>
        <p:nvSpPr>
          <p:cNvPr id="6" name="Slide Number Placeholder 5"/>
          <p:cNvSpPr>
            <a:spLocks noGrp="1"/>
          </p:cNvSpPr>
          <p:nvPr>
            <p:ph type="sldNum" sz="quarter" idx="12"/>
          </p:nvPr>
        </p:nvSpPr>
        <p:spPr>
          <a:xfrm>
            <a:off x="11784011" y="5607592"/>
            <a:ext cx="407988" cy="365125"/>
          </a:xfrm>
        </p:spPr>
        <p:txBody>
          <a:bodyPr/>
          <a:lstStyle/>
          <a:p>
            <a:fld id="{2AC27A5A-7290-4DE1-BA94-4BE8A8E57DCF}" type="slidenum">
              <a:rPr lang="en-US" dirty="0"/>
              <a:t>‹#›</a:t>
            </a:fld>
            <a:endParaRPr lang="en-US" dirty="0"/>
          </a:p>
        </p:txBody>
      </p:sp>
      <p:cxnSp>
        <p:nvCxnSpPr>
          <p:cNvPr id="13" name="Straight Connector 12" title="Horizontal Rule Line"/>
          <p:cNvCxnSpPr/>
          <p:nvPr/>
        </p:nvCxnSpPr>
        <p:spPr>
          <a:xfrm>
            <a:off x="0" y="6199730"/>
            <a:ext cx="10260011" cy="0"/>
          </a:xfrm>
          <a:prstGeom prst="line">
            <a:avLst/>
          </a:prstGeom>
          <a:ln w="254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mod="1">
    <p:ext uri="{DCECCB84-F9BA-43D5-87BE-67443E8EF086}">
      <p15:sldGuideLst xmlns:p15="http://schemas.microsoft.com/office/powerpoint/2012/main">
        <p15:guide id="1" pos="6456">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09800" y="4464028"/>
            <a:ext cx="9144000" cy="1641490"/>
          </a:xfrm>
        </p:spPr>
        <p:txBody>
          <a:bodyPr wrap="none" anchor="t">
            <a:normAutofit/>
          </a:bodyPr>
          <a:lstStyle>
            <a:lvl1pPr algn="r">
              <a:defRPr sz="9600" b="0" spc="-300">
                <a:gradFill flip="none" rotWithShape="1">
                  <a:gsLst>
                    <a:gs pos="0">
                      <a:schemeClr val="tx1"/>
                    </a:gs>
                    <a:gs pos="68000">
                      <a:srgbClr val="F1F1F1"/>
                    </a:gs>
                    <a:gs pos="100000">
                      <a:schemeClr val="bg1">
                        <a:lumMod val="11000"/>
                        <a:lumOff val="89000"/>
                      </a:schemeClr>
                    </a:gs>
                  </a:gsLst>
                  <a:lin ang="5400000" scaled="1"/>
                  <a:tileRect/>
                </a:gradFill>
                <a:effectLst>
                  <a:outerShdw blurRad="469900" dist="342900" dir="5400000" sy="-20000" rotWithShape="0">
                    <a:prstClr val="black">
                      <a:alpha val="66000"/>
                    </a:prstClr>
                  </a:outerShdw>
                </a:effectLst>
              </a:defRPr>
            </a:lvl1pPr>
          </a:lstStyle>
          <a:p>
            <a:pPr lvl="0" algn="r"/>
            <a:r>
              <a:rPr lang="en-US"/>
              <a:t>Click to edit Master title style</a:t>
            </a:r>
            <a:endParaRPr lang="en-US" dirty="0"/>
          </a:p>
        </p:txBody>
      </p:sp>
      <p:sp>
        <p:nvSpPr>
          <p:cNvPr id="3" name="Subtitle 2"/>
          <p:cNvSpPr>
            <a:spLocks noGrp="1"/>
          </p:cNvSpPr>
          <p:nvPr>
            <p:ph type="subTitle" idx="1"/>
          </p:nvPr>
        </p:nvSpPr>
        <p:spPr>
          <a:xfrm>
            <a:off x="2209799" y="3694375"/>
            <a:ext cx="9144000" cy="754025"/>
          </a:xfrm>
        </p:spPr>
        <p:txBody>
          <a:bodyPr vert="horz" lIns="91440" tIns="45720" rIns="91440" bIns="45720" rtlCol="0" anchor="b">
            <a:normAutofit/>
          </a:bodyPr>
          <a:lstStyle>
            <a:lvl1pPr marL="0" indent="0" algn="r">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stStyle>
          <a:p>
            <a:pPr marL="0" lvl="0" indent="0" algn="r">
              <a:buNone/>
            </a:pPr>
            <a:r>
              <a:rPr lang="en-US"/>
              <a:t>Click to edit Master subtitle style</a:t>
            </a:r>
            <a:endParaRPr lang="en-US" dirty="0"/>
          </a:p>
        </p:txBody>
      </p:sp>
      <p:sp>
        <p:nvSpPr>
          <p:cNvPr id="7" name="Date Placeholder 6"/>
          <p:cNvSpPr>
            <a:spLocks noGrp="1"/>
          </p:cNvSpPr>
          <p:nvPr>
            <p:ph type="dt" sz="half" idx="10"/>
          </p:nvPr>
        </p:nvSpPr>
        <p:spPr/>
        <p:txBody>
          <a:bodyPr/>
          <a:lstStyle/>
          <a:p>
            <a:fld id="{3C633830-2244-49AE-BC4A-47F415C177C6}" type="datetimeFigureOut">
              <a:rPr lang="en-US" smtClean="0"/>
              <a:pPr/>
              <a:t>4/27/2019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2AC27A5A-7290-4DE1-BA94-4BE8A8E57DCF}" type="slidenum">
              <a:rPr lang="en-US" smtClean="0"/>
              <a:pPr/>
              <a:t>‹#›</a:t>
            </a:fld>
            <a:endParaRPr lang="en-US" dirty="0"/>
          </a:p>
        </p:txBody>
      </p:sp>
    </p:spTree>
    <p:extLst>
      <p:ext uri="{BB962C8B-B14F-4D97-AF65-F5344CB8AC3E}">
        <p14:creationId xmlns:p14="http://schemas.microsoft.com/office/powerpoint/2010/main" val="709426855"/>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8"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C633830-2244-49AE-BC4A-47F415C177C6}" type="datetimeFigureOut">
              <a:rPr lang="en-US" smtClean="0"/>
              <a:t>4/27/2019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AC27A5A-7290-4DE1-BA94-4BE8A8E57DCF}" type="slidenum">
              <a:rPr lang="en-US" smtClean="0"/>
              <a:t>‹#›</a:t>
            </a:fld>
            <a:endParaRPr lang="en-US" dirty="0"/>
          </a:p>
        </p:txBody>
      </p:sp>
    </p:spTree>
    <p:extLst>
      <p:ext uri="{BB962C8B-B14F-4D97-AF65-F5344CB8AC3E}">
        <p14:creationId xmlns:p14="http://schemas.microsoft.com/office/powerpoint/2010/main" val="127794435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Title 1"/>
          <p:cNvSpPr>
            <a:spLocks noGrp="1"/>
          </p:cNvSpPr>
          <p:nvPr>
            <p:ph type="ctrTitle"/>
          </p:nvPr>
        </p:nvSpPr>
        <p:spPr>
          <a:xfrm>
            <a:off x="854532" y="4464028"/>
            <a:ext cx="9144000" cy="1641490"/>
          </a:xfrm>
        </p:spPr>
        <p:txBody>
          <a:bodyPr wrap="none" anchor="t">
            <a:normAutofit/>
          </a:bodyPr>
          <a:lstStyle>
            <a:lvl1pPr algn="l">
              <a:defRPr sz="9600" b="0" spc="-300">
                <a:gradFill flip="none" rotWithShape="1">
                  <a:gsLst>
                    <a:gs pos="32000">
                      <a:schemeClr val="tx1">
                        <a:lumMod val="89000"/>
                      </a:schemeClr>
                    </a:gs>
                    <a:gs pos="0">
                      <a:schemeClr val="bg1">
                        <a:lumMod val="32000"/>
                        <a:lumOff val="68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a:t>Click to edit Master title style</a:t>
            </a:r>
            <a:endParaRPr lang="en-US" dirty="0"/>
          </a:p>
        </p:txBody>
      </p:sp>
      <p:sp>
        <p:nvSpPr>
          <p:cNvPr id="8" name="Subtitle 2"/>
          <p:cNvSpPr>
            <a:spLocks noGrp="1"/>
          </p:cNvSpPr>
          <p:nvPr>
            <p:ph type="subTitle" idx="1"/>
          </p:nvPr>
        </p:nvSpPr>
        <p:spPr>
          <a:xfrm>
            <a:off x="854532" y="3693674"/>
            <a:ext cx="9144000" cy="754025"/>
          </a:xfrm>
        </p:spPr>
        <p:txBody>
          <a:bodyPr anchor="b">
            <a:normAutofit/>
          </a:bodyPr>
          <a:lstStyle>
            <a:lvl1pPr marL="0" indent="0" algn="l">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C633830-2244-49AE-BC4A-47F415C177C6}" type="datetimeFigureOut">
              <a:rPr lang="en-US" smtClean="0"/>
              <a:pPr/>
              <a:t>4/27/2019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AC27A5A-7290-4DE1-BA94-4BE8A8E57DCF}" type="slidenum">
              <a:rPr lang="en-US" smtClean="0"/>
              <a:pPr/>
              <a:t>‹#›</a:t>
            </a:fld>
            <a:endParaRPr lang="en-US" dirty="0"/>
          </a:p>
        </p:txBody>
      </p:sp>
    </p:spTree>
    <p:extLst>
      <p:ext uri="{BB962C8B-B14F-4D97-AF65-F5344CB8AC3E}">
        <p14:creationId xmlns:p14="http://schemas.microsoft.com/office/powerpoint/2010/main" val="1280162562"/>
      </p:ext>
    </p:extLst>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20000" y="1825625"/>
            <a:ext cx="5025216"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19840" y="1825625"/>
            <a:ext cx="503396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C633830-2244-49AE-BC4A-47F415C177C6}" type="datetimeFigureOut">
              <a:rPr lang="en-US" smtClean="0"/>
              <a:t>4/27/2019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AC27A5A-7290-4DE1-BA94-4BE8A8E57DCF}" type="slidenum">
              <a:rPr lang="en-US" smtClean="0"/>
              <a:t>‹#›</a:t>
            </a:fld>
            <a:endParaRPr lang="en-US" dirty="0"/>
          </a:p>
        </p:txBody>
      </p:sp>
    </p:spTree>
    <p:extLst>
      <p:ext uri="{BB962C8B-B14F-4D97-AF65-F5344CB8AC3E}">
        <p14:creationId xmlns:p14="http://schemas.microsoft.com/office/powerpoint/2010/main" val="428268880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20000" y="1681163"/>
            <a:ext cx="5025216" cy="823912"/>
          </a:xfrm>
        </p:spPr>
        <p:txBody>
          <a:bodyPr anchor="b"/>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20000" y="2505075"/>
            <a:ext cx="5025216"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19840" y="1681163"/>
            <a:ext cx="5035548" cy="823912"/>
          </a:xfrm>
        </p:spPr>
        <p:txBody>
          <a:bodyPr vert="horz" lIns="91440" tIns="45720" rIns="91440" bIns="45720" rtlCol="0" anchor="b">
            <a:norm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6" name="Content Placeholder 5"/>
          <p:cNvSpPr>
            <a:spLocks noGrp="1"/>
          </p:cNvSpPr>
          <p:nvPr>
            <p:ph sz="quarter" idx="4"/>
          </p:nvPr>
        </p:nvSpPr>
        <p:spPr>
          <a:xfrm>
            <a:off x="6319840" y="2505075"/>
            <a:ext cx="503554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C633830-2244-49AE-BC4A-47F415C177C6}" type="datetimeFigureOut">
              <a:rPr lang="en-US" smtClean="0"/>
              <a:t>4/27/2019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2AC27A5A-7290-4DE1-BA94-4BE8A8E57DCF}" type="slidenum">
              <a:rPr lang="en-US" smtClean="0"/>
              <a:t>‹#›</a:t>
            </a:fld>
            <a:endParaRPr lang="en-US" dirty="0"/>
          </a:p>
        </p:txBody>
      </p:sp>
    </p:spTree>
    <p:extLst>
      <p:ext uri="{BB962C8B-B14F-4D97-AF65-F5344CB8AC3E}">
        <p14:creationId xmlns:p14="http://schemas.microsoft.com/office/powerpoint/2010/main" val="131631200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C633830-2244-49AE-BC4A-47F415C177C6}" type="datetimeFigureOut">
              <a:rPr lang="en-US" smtClean="0"/>
              <a:t>4/27/2019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2AC27A5A-7290-4DE1-BA94-4BE8A8E57DCF}" type="slidenum">
              <a:rPr lang="en-US" smtClean="0"/>
              <a:t>‹#›</a:t>
            </a:fld>
            <a:endParaRPr lang="en-US" dirty="0"/>
          </a:p>
        </p:txBody>
      </p:sp>
    </p:spTree>
    <p:extLst>
      <p:ext uri="{BB962C8B-B14F-4D97-AF65-F5344CB8AC3E}">
        <p14:creationId xmlns:p14="http://schemas.microsoft.com/office/powerpoint/2010/main" val="423264144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C633830-2244-49AE-BC4A-47F415C177C6}" type="datetimeFigureOut">
              <a:rPr lang="en-US" smtClean="0"/>
              <a:t>4/27/2019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2AC27A5A-7290-4DE1-BA94-4BE8A8E57DCF}" type="slidenum">
              <a:rPr lang="en-US" smtClean="0"/>
              <a:t>‹#›</a:t>
            </a:fld>
            <a:endParaRPr lang="en-US" dirty="0"/>
          </a:p>
        </p:txBody>
      </p:sp>
    </p:spTree>
    <p:extLst>
      <p:ext uri="{BB962C8B-B14F-4D97-AF65-F5344CB8AC3E}">
        <p14:creationId xmlns:p14="http://schemas.microsoft.com/office/powerpoint/2010/main" val="246699410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C633830-2244-49AE-BC4A-47F415C177C6}" type="datetimeFigureOut">
              <a:rPr lang="en-US" smtClean="0"/>
              <a:t>4/27/2019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AC27A5A-7290-4DE1-BA94-4BE8A8E57DCF}" type="slidenum">
              <a:rPr lang="en-US" smtClean="0"/>
              <a:t>‹#›</a:t>
            </a:fld>
            <a:endParaRPr lang="en-US" dirty="0"/>
          </a:p>
        </p:txBody>
      </p:sp>
    </p:spTree>
    <p:extLst>
      <p:ext uri="{BB962C8B-B14F-4D97-AF65-F5344CB8AC3E}">
        <p14:creationId xmlns:p14="http://schemas.microsoft.com/office/powerpoint/2010/main" val="20231923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C633830-2244-49AE-BC4A-47F415C177C6}" type="datetimeFigureOut">
              <a:rPr lang="en-US" dirty="0"/>
              <a:t>4/27/2019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AC27A5A-7290-4DE1-BA94-4BE8A8E57DCF}" type="slidenum">
              <a:rPr lang="en-US" dirty="0"/>
              <a:t>‹#›</a:t>
            </a:fld>
            <a:endParaRPr 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C633830-2244-49AE-BC4A-47F415C177C6}" type="datetimeFigureOut">
              <a:rPr lang="en-US" smtClean="0"/>
              <a:t>4/27/2019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AC27A5A-7290-4DE1-BA94-4BE8A8E57DCF}" type="slidenum">
              <a:rPr lang="en-US" smtClean="0"/>
              <a:t>‹#›</a:t>
            </a:fld>
            <a:endParaRPr lang="en-US" dirty="0"/>
          </a:p>
        </p:txBody>
      </p:sp>
    </p:spTree>
    <p:extLst>
      <p:ext uri="{BB962C8B-B14F-4D97-AF65-F5344CB8AC3E}">
        <p14:creationId xmlns:p14="http://schemas.microsoft.com/office/powerpoint/2010/main" val="354000292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367160"/>
            <a:ext cx="10515600" cy="819355"/>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39788" y="987425"/>
            <a:ext cx="10515600" cy="337973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5186516"/>
            <a:ext cx="10514012" cy="682472"/>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C633830-2244-49AE-BC4A-47F415C177C6}" type="datetimeFigureOut">
              <a:rPr lang="en-US" smtClean="0"/>
              <a:pPr/>
              <a:t>4/27/2019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AC27A5A-7290-4DE1-BA94-4BE8A8E57DCF}" type="slidenum">
              <a:rPr lang="en-US" smtClean="0"/>
              <a:pPr/>
              <a:t>‹#›</a:t>
            </a:fld>
            <a:endParaRPr lang="en-US" dirty="0"/>
          </a:p>
        </p:txBody>
      </p:sp>
    </p:spTree>
    <p:extLst>
      <p:ext uri="{BB962C8B-B14F-4D97-AF65-F5344CB8AC3E}">
        <p14:creationId xmlns:p14="http://schemas.microsoft.com/office/powerpoint/2010/main" val="99879825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3534344"/>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839788" y="4489399"/>
            <a:ext cx="10514012" cy="1501826"/>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C633830-2244-49AE-BC4A-47F415C177C6}" type="datetimeFigureOut">
              <a:rPr lang="en-US" smtClean="0"/>
              <a:pPr/>
              <a:t>4/27/2019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AC27A5A-7290-4DE1-BA94-4BE8A8E57DCF}" type="slidenum">
              <a:rPr lang="en-US" smtClean="0"/>
              <a:pPr/>
              <a:t>‹#›</a:t>
            </a:fld>
            <a:endParaRPr lang="en-US" dirty="0"/>
          </a:p>
        </p:txBody>
      </p:sp>
    </p:spTree>
    <p:extLst>
      <p:ext uri="{BB962C8B-B14F-4D97-AF65-F5344CB8AC3E}">
        <p14:creationId xmlns:p14="http://schemas.microsoft.com/office/powerpoint/2010/main" val="299550235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365125"/>
            <a:ext cx="9302752" cy="2992904"/>
          </a:xfrm>
        </p:spPr>
        <p:txBody>
          <a:bodyPr anchor="ctr"/>
          <a:lstStyle>
            <a:lvl1pPr>
              <a:defRPr sz="44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838200" y="4501729"/>
            <a:ext cx="10512424" cy="1489496"/>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C633830-2244-49AE-BC4A-47F415C177C6}" type="datetimeFigureOut">
              <a:rPr lang="en-US" smtClean="0"/>
              <a:pPr/>
              <a:t>4/27/2019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AC27A5A-7290-4DE1-BA94-4BE8A8E57DCF}" type="slidenum">
              <a:rPr lang="en-US" smtClean="0"/>
              <a:pPr/>
              <a:t>‹#›</a:t>
            </a:fld>
            <a:endParaRPr lang="en-US" dirty="0"/>
          </a:p>
        </p:txBody>
      </p:sp>
      <p:sp>
        <p:nvSpPr>
          <p:cNvPr id="9" name="TextBox 8"/>
          <p:cNvSpPr txBox="1"/>
          <p:nvPr/>
        </p:nvSpPr>
        <p:spPr>
          <a:xfrm>
            <a:off x="1111044"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35019371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39788" y="2326967"/>
            <a:ext cx="10515600" cy="2511835"/>
          </a:xfrm>
        </p:spPr>
        <p:txBody>
          <a:bodyPr anchor="b">
            <a:normAutofit/>
          </a:bodyPr>
          <a:lstStyle>
            <a:lvl1pPr>
              <a:defRPr sz="5400"/>
            </a:lvl1pPr>
          </a:lstStyle>
          <a:p>
            <a:r>
              <a:rPr lang="en-US"/>
              <a:t>Click to edit Master title style</a:t>
            </a:r>
            <a:endParaRPr lang="en-US" dirty="0"/>
          </a:p>
        </p:txBody>
      </p:sp>
      <p:sp>
        <p:nvSpPr>
          <p:cNvPr id="4" name="Text Placeholder 3"/>
          <p:cNvSpPr>
            <a:spLocks noGrp="1"/>
          </p:cNvSpPr>
          <p:nvPr>
            <p:ph type="body" sz="half" idx="2"/>
          </p:nvPr>
        </p:nvSpPr>
        <p:spPr>
          <a:xfrm>
            <a:off x="839788" y="4850581"/>
            <a:ext cx="10514012" cy="1140644"/>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C633830-2244-49AE-BC4A-47F415C177C6}" type="datetimeFigureOut">
              <a:rPr lang="en-US" smtClean="0"/>
              <a:pPr/>
              <a:t>4/27/2019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AC27A5A-7290-4DE1-BA94-4BE8A8E57DCF}" type="slidenum">
              <a:rPr lang="en-US" smtClean="0"/>
              <a:pPr/>
              <a:t>‹#›</a:t>
            </a:fld>
            <a:endParaRPr lang="en-US" dirty="0"/>
          </a:p>
        </p:txBody>
      </p:sp>
    </p:spTree>
    <p:extLst>
      <p:ext uri="{BB962C8B-B14F-4D97-AF65-F5344CB8AC3E}">
        <p14:creationId xmlns:p14="http://schemas.microsoft.com/office/powerpoint/2010/main" val="308659885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838200" y="365125"/>
            <a:ext cx="10515600" cy="1325563"/>
          </a:xfrm>
        </p:spPr>
        <p:txBody>
          <a:bodyPr/>
          <a:lstStyle/>
          <a:p>
            <a:r>
              <a:rPr lang="en-US"/>
              <a:t>Click to edit Master title style</a:t>
            </a:r>
            <a:endParaRPr lang="en-US" dirty="0"/>
          </a:p>
        </p:txBody>
      </p:sp>
      <p:sp>
        <p:nvSpPr>
          <p:cNvPr id="7" name="Text Placeholder 2"/>
          <p:cNvSpPr>
            <a:spLocks noGrp="1"/>
          </p:cNvSpPr>
          <p:nvPr>
            <p:ph type="body" idx="1"/>
          </p:nvPr>
        </p:nvSpPr>
        <p:spPr>
          <a:xfrm>
            <a:off x="1337282" y="1885950"/>
            <a:ext cx="2946866" cy="576262"/>
          </a:xfrm>
        </p:spPr>
        <p:txBody>
          <a:bodyPr anchor="b">
            <a:noAutofit/>
          </a:bodyPr>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356798" y="257175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87994" y="1885950"/>
            <a:ext cx="2936241" cy="576262"/>
          </a:xfrm>
        </p:spPr>
        <p:txBody>
          <a:bodyPr vert="horz" lIns="91440" tIns="45720" rIns="91440" bIns="45720" rtlCol="0" anchor="b">
            <a:no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10" name="Text Placeholder 3"/>
          <p:cNvSpPr>
            <a:spLocks noGrp="1"/>
          </p:cNvSpPr>
          <p:nvPr>
            <p:ph type="body" sz="half" idx="16"/>
          </p:nvPr>
        </p:nvSpPr>
        <p:spPr>
          <a:xfrm>
            <a:off x="4577441" y="257175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29035" y="1885950"/>
            <a:ext cx="2932113" cy="576262"/>
          </a:xfrm>
        </p:spPr>
        <p:txBody>
          <a:bodyPr vert="horz" lIns="91440" tIns="45720" rIns="91440" bIns="45720" rtlCol="0" anchor="b">
            <a:noAutofit/>
          </a:bodyPr>
          <a:lstStyle>
            <a:lvl1pPr>
              <a:buNone/>
              <a:defRPr lang="en-US" sz="2400" b="0" dirty="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12" name="Text Placeholder 3"/>
          <p:cNvSpPr>
            <a:spLocks noGrp="1"/>
          </p:cNvSpPr>
          <p:nvPr>
            <p:ph type="body" sz="half" idx="17"/>
          </p:nvPr>
        </p:nvSpPr>
        <p:spPr>
          <a:xfrm>
            <a:off x="7829035" y="257175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C633830-2244-49AE-BC4A-47F415C177C6}" type="datetimeFigureOut">
              <a:rPr lang="en-US" smtClean="0"/>
              <a:pPr/>
              <a:t>4/27/2019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2AC27A5A-7290-4DE1-BA94-4BE8A8E57DCF}" type="slidenum">
              <a:rPr lang="en-US" smtClean="0"/>
              <a:pPr/>
              <a:t>‹#›</a:t>
            </a:fld>
            <a:endParaRPr lang="en-US" dirty="0"/>
          </a:p>
        </p:txBody>
      </p:sp>
    </p:spTree>
    <p:extLst>
      <p:ext uri="{BB962C8B-B14F-4D97-AF65-F5344CB8AC3E}">
        <p14:creationId xmlns:p14="http://schemas.microsoft.com/office/powerpoint/2010/main" val="32149113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838200" y="365125"/>
            <a:ext cx="10515600" cy="1325563"/>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332085" y="4297503"/>
            <a:ext cx="2940050"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332085" y="2256354"/>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1332085" y="4873765"/>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568997" y="4297503"/>
            <a:ext cx="2930525"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68996" y="2256354"/>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567644" y="4873764"/>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04322" y="4297503"/>
            <a:ext cx="2932113"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04321" y="2256354"/>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804197" y="4873762"/>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C633830-2244-49AE-BC4A-47F415C177C6}" type="datetimeFigureOut">
              <a:rPr lang="en-US" smtClean="0"/>
              <a:pPr/>
              <a:t>4/27/2019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2AC27A5A-7290-4DE1-BA94-4BE8A8E57DCF}" type="slidenum">
              <a:rPr lang="en-US" smtClean="0"/>
              <a:pPr/>
              <a:t>‹#›</a:t>
            </a:fld>
            <a:endParaRPr lang="en-US" dirty="0"/>
          </a:p>
        </p:txBody>
      </p:sp>
    </p:spTree>
    <p:extLst>
      <p:ext uri="{BB962C8B-B14F-4D97-AF65-F5344CB8AC3E}">
        <p14:creationId xmlns:p14="http://schemas.microsoft.com/office/powerpoint/2010/main" val="111006170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C633830-2244-49AE-BC4A-47F415C177C6}" type="datetimeFigureOut">
              <a:rPr lang="en-US" smtClean="0"/>
              <a:t>4/27/2019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AC27A5A-7290-4DE1-BA94-4BE8A8E57DCF}" type="slidenum">
              <a:rPr lang="en-US" smtClean="0"/>
              <a:t>‹#›</a:t>
            </a:fld>
            <a:endParaRPr lang="en-US" dirty="0"/>
          </a:p>
        </p:txBody>
      </p:sp>
    </p:spTree>
    <p:extLst>
      <p:ext uri="{BB962C8B-B14F-4D97-AF65-F5344CB8AC3E}">
        <p14:creationId xmlns:p14="http://schemas.microsoft.com/office/powerpoint/2010/main" val="43184274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C633830-2244-49AE-BC4A-47F415C177C6}" type="datetimeFigureOut">
              <a:rPr lang="en-US" smtClean="0"/>
              <a:t>4/27/2019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AC27A5A-7290-4DE1-BA94-4BE8A8E57DCF}" type="slidenum">
              <a:rPr lang="en-US" smtClean="0"/>
              <a:t>‹#›</a:t>
            </a:fld>
            <a:endParaRPr lang="en-US" dirty="0"/>
          </a:p>
        </p:txBody>
      </p:sp>
    </p:spTree>
    <p:extLst>
      <p:ext uri="{BB962C8B-B14F-4D97-AF65-F5344CB8AC3E}">
        <p14:creationId xmlns:p14="http://schemas.microsoft.com/office/powerpoint/2010/main" val="3360726529"/>
      </p:ext>
    </p:extLst>
  </p:cSld>
  <p:clrMapOvr>
    <a:masterClrMapping/>
  </p:clrMapOvr>
  <p:extLst>
    <p:ext uri="{DCECCB84-F9BA-43D5-87BE-67443E8EF086}">
      <p15:sldGuideLst xmlns:p15="http://schemas.microsoft.com/office/powerpoint/2012/main"/>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09800" y="4464028"/>
            <a:ext cx="9144000" cy="1641490"/>
          </a:xfrm>
        </p:spPr>
        <p:txBody>
          <a:bodyPr wrap="none" anchor="t">
            <a:normAutofit/>
          </a:bodyPr>
          <a:lstStyle>
            <a:lvl1pPr algn="r">
              <a:defRPr sz="9600" b="0" spc="-300">
                <a:gradFill flip="none" rotWithShape="1">
                  <a:gsLst>
                    <a:gs pos="0">
                      <a:schemeClr val="tx1"/>
                    </a:gs>
                    <a:gs pos="68000">
                      <a:srgbClr val="F1F1F1"/>
                    </a:gs>
                    <a:gs pos="100000">
                      <a:schemeClr val="bg1">
                        <a:lumMod val="11000"/>
                        <a:lumOff val="89000"/>
                      </a:schemeClr>
                    </a:gs>
                  </a:gsLst>
                  <a:lin ang="5400000" scaled="1"/>
                  <a:tileRect/>
                </a:gradFill>
                <a:effectLst>
                  <a:outerShdw blurRad="469900" dist="342900" dir="5400000" sy="-20000" rotWithShape="0">
                    <a:prstClr val="black">
                      <a:alpha val="66000"/>
                    </a:prstClr>
                  </a:outerShdw>
                </a:effectLst>
              </a:defRPr>
            </a:lvl1pPr>
          </a:lstStyle>
          <a:p>
            <a:pPr lvl="0" algn="r"/>
            <a:r>
              <a:rPr lang="en-US"/>
              <a:t>Click to edit Master title style</a:t>
            </a:r>
            <a:endParaRPr lang="en-US" dirty="0"/>
          </a:p>
        </p:txBody>
      </p:sp>
      <p:sp>
        <p:nvSpPr>
          <p:cNvPr id="3" name="Subtitle 2"/>
          <p:cNvSpPr>
            <a:spLocks noGrp="1"/>
          </p:cNvSpPr>
          <p:nvPr>
            <p:ph type="subTitle" idx="1"/>
          </p:nvPr>
        </p:nvSpPr>
        <p:spPr>
          <a:xfrm>
            <a:off x="2209799" y="3694375"/>
            <a:ext cx="9144000" cy="754025"/>
          </a:xfrm>
        </p:spPr>
        <p:txBody>
          <a:bodyPr vert="horz" lIns="91440" tIns="45720" rIns="91440" bIns="45720" rtlCol="0" anchor="b">
            <a:normAutofit/>
          </a:bodyPr>
          <a:lstStyle>
            <a:lvl1pPr marL="0" indent="0" algn="r">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stStyle>
          <a:p>
            <a:pPr marL="0" lvl="0" indent="0" algn="r">
              <a:buNone/>
            </a:pPr>
            <a:r>
              <a:rPr lang="en-US"/>
              <a:t>Click to edit Master subtitle style</a:t>
            </a:r>
            <a:endParaRPr lang="en-US" dirty="0"/>
          </a:p>
        </p:txBody>
      </p:sp>
      <p:sp>
        <p:nvSpPr>
          <p:cNvPr id="7" name="Date Placeholder 6"/>
          <p:cNvSpPr>
            <a:spLocks noGrp="1"/>
          </p:cNvSpPr>
          <p:nvPr>
            <p:ph type="dt" sz="half" idx="10"/>
          </p:nvPr>
        </p:nvSpPr>
        <p:spPr/>
        <p:txBody>
          <a:bodyPr/>
          <a:lstStyle/>
          <a:p>
            <a:fld id="{3C633830-2244-49AE-BC4A-47F415C177C6}" type="datetimeFigureOut">
              <a:rPr lang="en-US" smtClean="0"/>
              <a:pPr/>
              <a:t>4/27/2019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2AC27A5A-7290-4DE1-BA94-4BE8A8E57DCF}" type="slidenum">
              <a:rPr lang="en-US" smtClean="0"/>
              <a:pPr/>
              <a:t>‹#›</a:t>
            </a:fld>
            <a:endParaRPr lang="en-US" dirty="0"/>
          </a:p>
        </p:txBody>
      </p:sp>
    </p:spTree>
    <p:extLst>
      <p:ext uri="{BB962C8B-B14F-4D97-AF65-F5344CB8AC3E}">
        <p14:creationId xmlns:p14="http://schemas.microsoft.com/office/powerpoint/2010/main" val="118303989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2"/>
        </a:solidFill>
        <a:effectLst/>
      </p:bgPr>
    </p:bg>
    <p:spTree>
      <p:nvGrpSpPr>
        <p:cNvPr id="1" name=""/>
        <p:cNvGrpSpPr/>
        <p:nvPr/>
      </p:nvGrpSpPr>
      <p:grpSpPr>
        <a:xfrm>
          <a:off x="0" y="0"/>
          <a:ext cx="0" cy="0"/>
          <a:chOff x="0" y="0"/>
          <a:chExt cx="0" cy="0"/>
        </a:xfrm>
      </p:grpSpPr>
      <p:sp>
        <p:nvSpPr>
          <p:cNvPr id="7" name="Freeform 6" title="Page Number Shape"/>
          <p:cNvSpPr/>
          <p:nvPr/>
        </p:nvSpPr>
        <p:spPr bwMode="auto">
          <a:xfrm>
            <a:off x="11784011" y="1393748"/>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sp>
      <p:sp>
        <p:nvSpPr>
          <p:cNvPr id="2" name="Title 1"/>
          <p:cNvSpPr>
            <a:spLocks noGrp="1"/>
          </p:cNvSpPr>
          <p:nvPr>
            <p:ph type="title"/>
          </p:nvPr>
        </p:nvSpPr>
        <p:spPr>
          <a:xfrm>
            <a:off x="1947673" y="2571722"/>
            <a:ext cx="8296654" cy="3286153"/>
          </a:xfrm>
        </p:spPr>
        <p:txBody>
          <a:bodyPr anchor="t">
            <a:normAutofit/>
          </a:bodyPr>
          <a:lstStyle>
            <a:lvl1pPr>
              <a:lnSpc>
                <a:spcPct val="85000"/>
              </a:lnSpc>
              <a:defRPr sz="7700" cap="all" baseline="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947673" y="1393748"/>
            <a:ext cx="8401429" cy="819150"/>
          </a:xfrm>
        </p:spPr>
        <p:txBody>
          <a:bodyPr anchor="ctr">
            <a:normAutofit/>
          </a:bodyPr>
          <a:lstStyle>
            <a:lvl1pPr marL="0" indent="0" algn="r">
              <a:lnSpc>
                <a:spcPct val="113000"/>
              </a:lnSpc>
              <a:spcBef>
                <a:spcPts val="0"/>
              </a:spcBef>
              <a:buNone/>
              <a:defRPr sz="2000" b="0" i="1" baseline="0">
                <a:solidFill>
                  <a:schemeClr val="tx1">
                    <a:lumMod val="85000"/>
                    <a:lumOff val="1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742955" y="6314439"/>
            <a:ext cx="1596622" cy="365125"/>
          </a:xfrm>
        </p:spPr>
        <p:txBody>
          <a:bodyPr/>
          <a:lstStyle>
            <a:lvl1pPr>
              <a:defRPr sz="1200">
                <a:solidFill>
                  <a:schemeClr val="tx1">
                    <a:lumMod val="85000"/>
                    <a:lumOff val="15000"/>
                  </a:schemeClr>
                </a:solidFill>
              </a:defRPr>
            </a:lvl1pPr>
          </a:lstStyle>
          <a:p>
            <a:fld id="{3C633830-2244-49AE-BC4A-47F415C177C6}" type="datetimeFigureOut">
              <a:rPr lang="en-US" dirty="0"/>
              <a:pPr/>
              <a:t>4/27/2019</a:t>
            </a:fld>
            <a:endParaRPr lang="en-US" dirty="0"/>
          </a:p>
        </p:txBody>
      </p:sp>
      <p:sp>
        <p:nvSpPr>
          <p:cNvPr id="5" name="Footer Placeholder 4"/>
          <p:cNvSpPr>
            <a:spLocks noGrp="1"/>
          </p:cNvSpPr>
          <p:nvPr>
            <p:ph type="ftr" sz="quarter" idx="11"/>
          </p:nvPr>
        </p:nvSpPr>
        <p:spPr>
          <a:xfrm>
            <a:off x="1947673" y="6314440"/>
            <a:ext cx="6480226" cy="365125"/>
          </a:xfrm>
        </p:spPr>
        <p:txBody>
          <a:bodyPr/>
          <a:lstStyle>
            <a:lvl1pPr>
              <a:defRPr b="0">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12"/>
          </p:nvPr>
        </p:nvSpPr>
        <p:spPr>
          <a:xfrm>
            <a:off x="11784011" y="1620760"/>
            <a:ext cx="407988" cy="365125"/>
          </a:xfrm>
        </p:spPr>
        <p:txBody>
          <a:bodyPr/>
          <a:lstStyle>
            <a:lvl1pPr>
              <a:defRPr>
                <a:solidFill>
                  <a:schemeClr val="bg2"/>
                </a:solidFill>
              </a:defRPr>
            </a:lvl1pPr>
          </a:lstStyle>
          <a:p>
            <a:fld id="{2AC27A5A-7290-4DE1-BA94-4BE8A8E57DCF}" type="slidenum">
              <a:rPr lang="en-US" dirty="0"/>
              <a:pPr/>
              <a:t>‹#›</a:t>
            </a:fld>
            <a:endParaRPr lang="en-US" dirty="0"/>
          </a:p>
        </p:txBody>
      </p:sp>
      <p:cxnSp>
        <p:nvCxnSpPr>
          <p:cNvPr id="10" name="Straight Connector 9" title="Horizontal Rule Line"/>
          <p:cNvCxnSpPr/>
          <p:nvPr/>
        </p:nvCxnSpPr>
        <p:spPr>
          <a:xfrm flipH="1">
            <a:off x="1" y="6178167"/>
            <a:ext cx="10244326" cy="0"/>
          </a:xfrm>
          <a:prstGeom prst="line">
            <a:avLst/>
          </a:prstGeom>
          <a:ln w="254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mod="1">
    <p:ext uri="{DCECCB84-F9BA-43D5-87BE-67443E8EF086}">
      <p15:sldGuideLst xmlns:p15="http://schemas.microsoft.com/office/powerpoint/2012/main">
        <p15:guide id="1" pos="6456">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8"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C633830-2244-49AE-BC4A-47F415C177C6}" type="datetimeFigureOut">
              <a:rPr lang="en-US" smtClean="0"/>
              <a:t>4/27/2019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AC27A5A-7290-4DE1-BA94-4BE8A8E57DCF}" type="slidenum">
              <a:rPr lang="en-US" smtClean="0"/>
              <a:t>‹#›</a:t>
            </a:fld>
            <a:endParaRPr lang="en-US" dirty="0"/>
          </a:p>
        </p:txBody>
      </p:sp>
    </p:spTree>
    <p:extLst>
      <p:ext uri="{BB962C8B-B14F-4D97-AF65-F5344CB8AC3E}">
        <p14:creationId xmlns:p14="http://schemas.microsoft.com/office/powerpoint/2010/main" val="274617100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Title 1"/>
          <p:cNvSpPr>
            <a:spLocks noGrp="1"/>
          </p:cNvSpPr>
          <p:nvPr>
            <p:ph type="ctrTitle"/>
          </p:nvPr>
        </p:nvSpPr>
        <p:spPr>
          <a:xfrm>
            <a:off x="854532" y="4464028"/>
            <a:ext cx="9144000" cy="1641490"/>
          </a:xfrm>
        </p:spPr>
        <p:txBody>
          <a:bodyPr wrap="none" anchor="t">
            <a:normAutofit/>
          </a:bodyPr>
          <a:lstStyle>
            <a:lvl1pPr algn="l">
              <a:defRPr sz="9600" b="0" spc="-300">
                <a:gradFill flip="none" rotWithShape="1">
                  <a:gsLst>
                    <a:gs pos="32000">
                      <a:schemeClr val="tx1">
                        <a:lumMod val="89000"/>
                      </a:schemeClr>
                    </a:gs>
                    <a:gs pos="0">
                      <a:schemeClr val="bg1">
                        <a:lumMod val="32000"/>
                        <a:lumOff val="68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a:t>Click to edit Master title style</a:t>
            </a:r>
            <a:endParaRPr lang="en-US" dirty="0"/>
          </a:p>
        </p:txBody>
      </p:sp>
      <p:sp>
        <p:nvSpPr>
          <p:cNvPr id="8" name="Subtitle 2"/>
          <p:cNvSpPr>
            <a:spLocks noGrp="1"/>
          </p:cNvSpPr>
          <p:nvPr>
            <p:ph type="subTitle" idx="1"/>
          </p:nvPr>
        </p:nvSpPr>
        <p:spPr>
          <a:xfrm>
            <a:off x="854532" y="3693674"/>
            <a:ext cx="9144000" cy="754025"/>
          </a:xfrm>
        </p:spPr>
        <p:txBody>
          <a:bodyPr anchor="b">
            <a:normAutofit/>
          </a:bodyPr>
          <a:lstStyle>
            <a:lvl1pPr marL="0" indent="0" algn="l">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C633830-2244-49AE-BC4A-47F415C177C6}" type="datetimeFigureOut">
              <a:rPr lang="en-US" smtClean="0"/>
              <a:pPr/>
              <a:t>4/27/2019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AC27A5A-7290-4DE1-BA94-4BE8A8E57DCF}" type="slidenum">
              <a:rPr lang="en-US" smtClean="0"/>
              <a:pPr/>
              <a:t>‹#›</a:t>
            </a:fld>
            <a:endParaRPr lang="en-US" dirty="0"/>
          </a:p>
        </p:txBody>
      </p:sp>
    </p:spTree>
    <p:extLst>
      <p:ext uri="{BB962C8B-B14F-4D97-AF65-F5344CB8AC3E}">
        <p14:creationId xmlns:p14="http://schemas.microsoft.com/office/powerpoint/2010/main" val="2598435226"/>
      </p:ext>
    </p:extLst>
  </p:cSld>
  <p:clrMapOvr>
    <a:masterClrMapping/>
  </p:clrMapOvr>
  <p:extLst>
    <p:ext uri="{DCECCB84-F9BA-43D5-87BE-67443E8EF086}">
      <p15:sldGuideLst xmlns:p15="http://schemas.microsoft.com/office/powerpoint/2012/main"/>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20000" y="1825625"/>
            <a:ext cx="5025216"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19840" y="1825625"/>
            <a:ext cx="503396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C633830-2244-49AE-BC4A-47F415C177C6}" type="datetimeFigureOut">
              <a:rPr lang="en-US" smtClean="0"/>
              <a:t>4/27/2019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AC27A5A-7290-4DE1-BA94-4BE8A8E57DCF}" type="slidenum">
              <a:rPr lang="en-US" smtClean="0"/>
              <a:t>‹#›</a:t>
            </a:fld>
            <a:endParaRPr lang="en-US" dirty="0"/>
          </a:p>
        </p:txBody>
      </p:sp>
    </p:spTree>
    <p:extLst>
      <p:ext uri="{BB962C8B-B14F-4D97-AF65-F5344CB8AC3E}">
        <p14:creationId xmlns:p14="http://schemas.microsoft.com/office/powerpoint/2010/main" val="3399535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20000" y="1681163"/>
            <a:ext cx="5025216" cy="823912"/>
          </a:xfrm>
        </p:spPr>
        <p:txBody>
          <a:bodyPr anchor="b"/>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20000" y="2505075"/>
            <a:ext cx="5025216"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19840" y="1681163"/>
            <a:ext cx="5035548" cy="823912"/>
          </a:xfrm>
        </p:spPr>
        <p:txBody>
          <a:bodyPr vert="horz" lIns="91440" tIns="45720" rIns="91440" bIns="45720" rtlCol="0" anchor="b">
            <a:norm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6" name="Content Placeholder 5"/>
          <p:cNvSpPr>
            <a:spLocks noGrp="1"/>
          </p:cNvSpPr>
          <p:nvPr>
            <p:ph sz="quarter" idx="4"/>
          </p:nvPr>
        </p:nvSpPr>
        <p:spPr>
          <a:xfrm>
            <a:off x="6319840" y="2505075"/>
            <a:ext cx="503554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C633830-2244-49AE-BC4A-47F415C177C6}" type="datetimeFigureOut">
              <a:rPr lang="en-US" smtClean="0"/>
              <a:t>4/27/2019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2AC27A5A-7290-4DE1-BA94-4BE8A8E57DCF}" type="slidenum">
              <a:rPr lang="en-US" smtClean="0"/>
              <a:t>‹#›</a:t>
            </a:fld>
            <a:endParaRPr lang="en-US" dirty="0"/>
          </a:p>
        </p:txBody>
      </p:sp>
    </p:spTree>
    <p:extLst>
      <p:ext uri="{BB962C8B-B14F-4D97-AF65-F5344CB8AC3E}">
        <p14:creationId xmlns:p14="http://schemas.microsoft.com/office/powerpoint/2010/main" val="127717459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C633830-2244-49AE-BC4A-47F415C177C6}" type="datetimeFigureOut">
              <a:rPr lang="en-US" smtClean="0"/>
              <a:t>4/27/2019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2AC27A5A-7290-4DE1-BA94-4BE8A8E57DCF}" type="slidenum">
              <a:rPr lang="en-US" smtClean="0"/>
              <a:t>‹#›</a:t>
            </a:fld>
            <a:endParaRPr lang="en-US" dirty="0"/>
          </a:p>
        </p:txBody>
      </p:sp>
    </p:spTree>
    <p:extLst>
      <p:ext uri="{BB962C8B-B14F-4D97-AF65-F5344CB8AC3E}">
        <p14:creationId xmlns:p14="http://schemas.microsoft.com/office/powerpoint/2010/main" val="413467138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C633830-2244-49AE-BC4A-47F415C177C6}" type="datetimeFigureOut">
              <a:rPr lang="en-US" smtClean="0"/>
              <a:t>4/27/2019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2AC27A5A-7290-4DE1-BA94-4BE8A8E57DCF}" type="slidenum">
              <a:rPr lang="en-US" smtClean="0"/>
              <a:t>‹#›</a:t>
            </a:fld>
            <a:endParaRPr lang="en-US" dirty="0"/>
          </a:p>
        </p:txBody>
      </p:sp>
    </p:spTree>
    <p:extLst>
      <p:ext uri="{BB962C8B-B14F-4D97-AF65-F5344CB8AC3E}">
        <p14:creationId xmlns:p14="http://schemas.microsoft.com/office/powerpoint/2010/main" val="404605594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C633830-2244-49AE-BC4A-47F415C177C6}" type="datetimeFigureOut">
              <a:rPr lang="en-US" smtClean="0"/>
              <a:t>4/27/2019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AC27A5A-7290-4DE1-BA94-4BE8A8E57DCF}" type="slidenum">
              <a:rPr lang="en-US" smtClean="0"/>
              <a:t>‹#›</a:t>
            </a:fld>
            <a:endParaRPr lang="en-US" dirty="0"/>
          </a:p>
        </p:txBody>
      </p:sp>
    </p:spTree>
    <p:extLst>
      <p:ext uri="{BB962C8B-B14F-4D97-AF65-F5344CB8AC3E}">
        <p14:creationId xmlns:p14="http://schemas.microsoft.com/office/powerpoint/2010/main" val="185473018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C633830-2244-49AE-BC4A-47F415C177C6}" type="datetimeFigureOut">
              <a:rPr lang="en-US" smtClean="0"/>
              <a:t>4/27/2019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AC27A5A-7290-4DE1-BA94-4BE8A8E57DCF}" type="slidenum">
              <a:rPr lang="en-US" smtClean="0"/>
              <a:t>‹#›</a:t>
            </a:fld>
            <a:endParaRPr lang="en-US" dirty="0"/>
          </a:p>
        </p:txBody>
      </p:sp>
    </p:spTree>
    <p:extLst>
      <p:ext uri="{BB962C8B-B14F-4D97-AF65-F5344CB8AC3E}">
        <p14:creationId xmlns:p14="http://schemas.microsoft.com/office/powerpoint/2010/main" val="257741470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367160"/>
            <a:ext cx="10515600" cy="819355"/>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39788" y="987425"/>
            <a:ext cx="10515600" cy="337973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5186516"/>
            <a:ext cx="10514012" cy="682472"/>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C633830-2244-49AE-BC4A-47F415C177C6}" type="datetimeFigureOut">
              <a:rPr lang="en-US" smtClean="0"/>
              <a:pPr/>
              <a:t>4/27/2019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AC27A5A-7290-4DE1-BA94-4BE8A8E57DCF}" type="slidenum">
              <a:rPr lang="en-US" smtClean="0"/>
              <a:pPr/>
              <a:t>‹#›</a:t>
            </a:fld>
            <a:endParaRPr lang="en-US" dirty="0"/>
          </a:p>
        </p:txBody>
      </p:sp>
    </p:spTree>
    <p:extLst>
      <p:ext uri="{BB962C8B-B14F-4D97-AF65-F5344CB8AC3E}">
        <p14:creationId xmlns:p14="http://schemas.microsoft.com/office/powerpoint/2010/main" val="86676904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3534344"/>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839788" y="4489399"/>
            <a:ext cx="10514012" cy="1501826"/>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C633830-2244-49AE-BC4A-47F415C177C6}" type="datetimeFigureOut">
              <a:rPr lang="en-US" smtClean="0"/>
              <a:pPr/>
              <a:t>4/27/2019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AC27A5A-7290-4DE1-BA94-4BE8A8E57DCF}" type="slidenum">
              <a:rPr lang="en-US" smtClean="0"/>
              <a:pPr/>
              <a:t>‹#›</a:t>
            </a:fld>
            <a:endParaRPr lang="en-US" dirty="0"/>
          </a:p>
        </p:txBody>
      </p:sp>
    </p:spTree>
    <p:extLst>
      <p:ext uri="{BB962C8B-B14F-4D97-AF65-F5344CB8AC3E}">
        <p14:creationId xmlns:p14="http://schemas.microsoft.com/office/powerpoint/2010/main" val="25308107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181600" y="540628"/>
            <a:ext cx="6248400" cy="24889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181600" y="3712467"/>
            <a:ext cx="6248400" cy="24822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C633830-2244-49AE-BC4A-47F415C177C6}" type="datetimeFigureOut">
              <a:rPr lang="en-US" dirty="0"/>
              <a:t>4/27/2019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AC27A5A-7290-4DE1-BA94-4BE8A8E57DCF}" type="slidenum">
              <a:rPr lang="en-US" dirty="0"/>
              <a:t>‹#›</a:t>
            </a:fld>
            <a:endParaRPr lang="en-US" dirty="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365125"/>
            <a:ext cx="9302752" cy="2992904"/>
          </a:xfrm>
        </p:spPr>
        <p:txBody>
          <a:bodyPr anchor="ctr"/>
          <a:lstStyle>
            <a:lvl1pPr>
              <a:defRPr sz="44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838200" y="4501729"/>
            <a:ext cx="10512424" cy="1489496"/>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C633830-2244-49AE-BC4A-47F415C177C6}" type="datetimeFigureOut">
              <a:rPr lang="en-US" smtClean="0"/>
              <a:pPr/>
              <a:t>4/27/2019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AC27A5A-7290-4DE1-BA94-4BE8A8E57DCF}" type="slidenum">
              <a:rPr lang="en-US" smtClean="0"/>
              <a:pPr/>
              <a:t>‹#›</a:t>
            </a:fld>
            <a:endParaRPr lang="en-US" dirty="0"/>
          </a:p>
        </p:txBody>
      </p:sp>
      <p:sp>
        <p:nvSpPr>
          <p:cNvPr id="9" name="TextBox 8"/>
          <p:cNvSpPr txBox="1"/>
          <p:nvPr/>
        </p:nvSpPr>
        <p:spPr>
          <a:xfrm>
            <a:off x="1111044"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6620206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39788" y="2326967"/>
            <a:ext cx="10515600" cy="2511835"/>
          </a:xfrm>
        </p:spPr>
        <p:txBody>
          <a:bodyPr anchor="b">
            <a:normAutofit/>
          </a:bodyPr>
          <a:lstStyle>
            <a:lvl1pPr>
              <a:defRPr sz="5400"/>
            </a:lvl1pPr>
          </a:lstStyle>
          <a:p>
            <a:r>
              <a:rPr lang="en-US"/>
              <a:t>Click to edit Master title style</a:t>
            </a:r>
            <a:endParaRPr lang="en-US" dirty="0"/>
          </a:p>
        </p:txBody>
      </p:sp>
      <p:sp>
        <p:nvSpPr>
          <p:cNvPr id="4" name="Text Placeholder 3"/>
          <p:cNvSpPr>
            <a:spLocks noGrp="1"/>
          </p:cNvSpPr>
          <p:nvPr>
            <p:ph type="body" sz="half" idx="2"/>
          </p:nvPr>
        </p:nvSpPr>
        <p:spPr>
          <a:xfrm>
            <a:off x="839788" y="4850581"/>
            <a:ext cx="10514012" cy="1140644"/>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C633830-2244-49AE-BC4A-47F415C177C6}" type="datetimeFigureOut">
              <a:rPr lang="en-US" smtClean="0"/>
              <a:pPr/>
              <a:t>4/27/2019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AC27A5A-7290-4DE1-BA94-4BE8A8E57DCF}" type="slidenum">
              <a:rPr lang="en-US" smtClean="0"/>
              <a:pPr/>
              <a:t>‹#›</a:t>
            </a:fld>
            <a:endParaRPr lang="en-US" dirty="0"/>
          </a:p>
        </p:txBody>
      </p:sp>
    </p:spTree>
    <p:extLst>
      <p:ext uri="{BB962C8B-B14F-4D97-AF65-F5344CB8AC3E}">
        <p14:creationId xmlns:p14="http://schemas.microsoft.com/office/powerpoint/2010/main" val="26154066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838200" y="365125"/>
            <a:ext cx="10515600" cy="1325563"/>
          </a:xfrm>
        </p:spPr>
        <p:txBody>
          <a:bodyPr/>
          <a:lstStyle/>
          <a:p>
            <a:r>
              <a:rPr lang="en-US"/>
              <a:t>Click to edit Master title style</a:t>
            </a:r>
            <a:endParaRPr lang="en-US" dirty="0"/>
          </a:p>
        </p:txBody>
      </p:sp>
      <p:sp>
        <p:nvSpPr>
          <p:cNvPr id="7" name="Text Placeholder 2"/>
          <p:cNvSpPr>
            <a:spLocks noGrp="1"/>
          </p:cNvSpPr>
          <p:nvPr>
            <p:ph type="body" idx="1"/>
          </p:nvPr>
        </p:nvSpPr>
        <p:spPr>
          <a:xfrm>
            <a:off x="1337282" y="1885950"/>
            <a:ext cx="2946866" cy="576262"/>
          </a:xfrm>
        </p:spPr>
        <p:txBody>
          <a:bodyPr anchor="b">
            <a:noAutofit/>
          </a:bodyPr>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356798" y="257175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87994" y="1885950"/>
            <a:ext cx="2936241" cy="576262"/>
          </a:xfrm>
        </p:spPr>
        <p:txBody>
          <a:bodyPr vert="horz" lIns="91440" tIns="45720" rIns="91440" bIns="45720" rtlCol="0" anchor="b">
            <a:no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10" name="Text Placeholder 3"/>
          <p:cNvSpPr>
            <a:spLocks noGrp="1"/>
          </p:cNvSpPr>
          <p:nvPr>
            <p:ph type="body" sz="half" idx="16"/>
          </p:nvPr>
        </p:nvSpPr>
        <p:spPr>
          <a:xfrm>
            <a:off x="4577441" y="257175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29035" y="1885950"/>
            <a:ext cx="2932113" cy="576262"/>
          </a:xfrm>
        </p:spPr>
        <p:txBody>
          <a:bodyPr vert="horz" lIns="91440" tIns="45720" rIns="91440" bIns="45720" rtlCol="0" anchor="b">
            <a:noAutofit/>
          </a:bodyPr>
          <a:lstStyle>
            <a:lvl1pPr>
              <a:buNone/>
              <a:defRPr lang="en-US" sz="2400" b="0" dirty="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12" name="Text Placeholder 3"/>
          <p:cNvSpPr>
            <a:spLocks noGrp="1"/>
          </p:cNvSpPr>
          <p:nvPr>
            <p:ph type="body" sz="half" idx="17"/>
          </p:nvPr>
        </p:nvSpPr>
        <p:spPr>
          <a:xfrm>
            <a:off x="7829035" y="257175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C633830-2244-49AE-BC4A-47F415C177C6}" type="datetimeFigureOut">
              <a:rPr lang="en-US" smtClean="0"/>
              <a:pPr/>
              <a:t>4/27/2019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2AC27A5A-7290-4DE1-BA94-4BE8A8E57DCF}" type="slidenum">
              <a:rPr lang="en-US" smtClean="0"/>
              <a:pPr/>
              <a:t>‹#›</a:t>
            </a:fld>
            <a:endParaRPr lang="en-US" dirty="0"/>
          </a:p>
        </p:txBody>
      </p:sp>
    </p:spTree>
    <p:extLst>
      <p:ext uri="{BB962C8B-B14F-4D97-AF65-F5344CB8AC3E}">
        <p14:creationId xmlns:p14="http://schemas.microsoft.com/office/powerpoint/2010/main" val="329995145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838200" y="365125"/>
            <a:ext cx="10515600" cy="1325563"/>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332085" y="4297503"/>
            <a:ext cx="2940050"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332085" y="2256354"/>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1332085" y="4873765"/>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568997" y="4297503"/>
            <a:ext cx="2930525"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68996" y="2256354"/>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567644" y="4873764"/>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04322" y="4297503"/>
            <a:ext cx="2932113"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04321" y="2256354"/>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804197" y="4873762"/>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C633830-2244-49AE-BC4A-47F415C177C6}" type="datetimeFigureOut">
              <a:rPr lang="en-US" smtClean="0"/>
              <a:pPr/>
              <a:t>4/27/2019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2AC27A5A-7290-4DE1-BA94-4BE8A8E57DCF}" type="slidenum">
              <a:rPr lang="en-US" smtClean="0"/>
              <a:pPr/>
              <a:t>‹#›</a:t>
            </a:fld>
            <a:endParaRPr lang="en-US" dirty="0"/>
          </a:p>
        </p:txBody>
      </p:sp>
    </p:spTree>
    <p:extLst>
      <p:ext uri="{BB962C8B-B14F-4D97-AF65-F5344CB8AC3E}">
        <p14:creationId xmlns:p14="http://schemas.microsoft.com/office/powerpoint/2010/main" val="340645220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C633830-2244-49AE-BC4A-47F415C177C6}" type="datetimeFigureOut">
              <a:rPr lang="en-US" smtClean="0"/>
              <a:t>4/27/2019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AC27A5A-7290-4DE1-BA94-4BE8A8E57DCF}" type="slidenum">
              <a:rPr lang="en-US" smtClean="0"/>
              <a:t>‹#›</a:t>
            </a:fld>
            <a:endParaRPr lang="en-US" dirty="0"/>
          </a:p>
        </p:txBody>
      </p:sp>
    </p:spTree>
    <p:extLst>
      <p:ext uri="{BB962C8B-B14F-4D97-AF65-F5344CB8AC3E}">
        <p14:creationId xmlns:p14="http://schemas.microsoft.com/office/powerpoint/2010/main" val="117610640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C633830-2244-49AE-BC4A-47F415C177C6}" type="datetimeFigureOut">
              <a:rPr lang="en-US" smtClean="0"/>
              <a:t>4/27/2019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AC27A5A-7290-4DE1-BA94-4BE8A8E57DCF}" type="slidenum">
              <a:rPr lang="en-US" smtClean="0"/>
              <a:t>‹#›</a:t>
            </a:fld>
            <a:endParaRPr lang="en-US" dirty="0"/>
          </a:p>
        </p:txBody>
      </p:sp>
    </p:spTree>
    <p:extLst>
      <p:ext uri="{BB962C8B-B14F-4D97-AF65-F5344CB8AC3E}">
        <p14:creationId xmlns:p14="http://schemas.microsoft.com/office/powerpoint/2010/main" val="3801363531"/>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762000" y="557784"/>
            <a:ext cx="3831336" cy="4956048"/>
          </a:xfrm>
        </p:spPr>
        <p:txBody>
          <a:bodyPr/>
          <a:lstStyle/>
          <a:p>
            <a:r>
              <a:rPr lang="en-US"/>
              <a:t>Click to edit Master title style</a:t>
            </a:r>
            <a:endParaRPr lang="en-US" dirty="0"/>
          </a:p>
        </p:txBody>
      </p:sp>
      <p:sp>
        <p:nvSpPr>
          <p:cNvPr id="3" name="Text Placeholder 2"/>
          <p:cNvSpPr>
            <a:spLocks noGrp="1"/>
          </p:cNvSpPr>
          <p:nvPr>
            <p:ph type="body" idx="1"/>
          </p:nvPr>
        </p:nvSpPr>
        <p:spPr>
          <a:xfrm>
            <a:off x="5181600" y="558065"/>
            <a:ext cx="6245352" cy="914400"/>
          </a:xfrm>
        </p:spPr>
        <p:txBody>
          <a:bodyPr anchor="b">
            <a:normAutofit/>
          </a:bodyPr>
          <a:lstStyle>
            <a:lvl1pPr marL="0" indent="0">
              <a:lnSpc>
                <a:spcPct val="113000"/>
              </a:lnSpc>
              <a:spcBef>
                <a:spcPts val="0"/>
              </a:spcBef>
              <a:buNone/>
              <a:defRPr sz="2400" b="0" i="1" baseline="0">
                <a:solidFill>
                  <a:schemeClr val="tx1">
                    <a:lumMod val="85000"/>
                    <a:lumOff val="1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181600" y="1526671"/>
            <a:ext cx="6245352" cy="17556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181600" y="3700826"/>
            <a:ext cx="6248400" cy="914400"/>
          </a:xfrm>
        </p:spPr>
        <p:txBody>
          <a:bodyPr anchor="b">
            <a:normAutofit/>
          </a:bodyPr>
          <a:lstStyle>
            <a:lvl1pPr marL="0" indent="0">
              <a:buNone/>
              <a:defRPr sz="2400" b="0" i="1" baseline="0">
                <a:solidFill>
                  <a:schemeClr val="tx1">
                    <a:lumMod val="85000"/>
                    <a:lumOff val="1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181600" y="4669432"/>
            <a:ext cx="6245352" cy="17556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C633830-2244-49AE-BC4A-47F415C177C6}" type="datetimeFigureOut">
              <a:rPr lang="en-US" dirty="0"/>
              <a:t>4/27/2019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2AC27A5A-7290-4DE1-BA94-4BE8A8E57DCF}"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C633830-2244-49AE-BC4A-47F415C177C6}" type="datetimeFigureOut">
              <a:rPr lang="en-US" dirty="0"/>
              <a:t>4/27/2019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2AC27A5A-7290-4DE1-BA94-4BE8A8E57DCF}"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C633830-2244-49AE-BC4A-47F415C177C6}" type="datetimeFigureOut">
              <a:rPr lang="en-US" dirty="0"/>
              <a:t>4/27/2019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2AC27A5A-7290-4DE1-BA94-4BE8A8E57DCF}"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62000" y="555479"/>
            <a:ext cx="3838776" cy="1921022"/>
          </a:xfrm>
        </p:spPr>
        <p:txBody>
          <a:bodyPr anchor="t">
            <a:noAutofit/>
          </a:bodyPr>
          <a:lstStyle>
            <a:lvl1pPr>
              <a:lnSpc>
                <a:spcPct val="93000"/>
              </a:lnSpc>
              <a:defRPr sz="4000"/>
            </a:lvl1pPr>
          </a:lstStyle>
          <a:p>
            <a:r>
              <a:rPr lang="en-US"/>
              <a:t>Click to edit Master title style</a:t>
            </a:r>
            <a:endParaRPr lang="en-US" dirty="0"/>
          </a:p>
        </p:txBody>
      </p:sp>
      <p:sp>
        <p:nvSpPr>
          <p:cNvPr id="3" name="Content Placeholder 2"/>
          <p:cNvSpPr>
            <a:spLocks noGrp="1"/>
          </p:cNvSpPr>
          <p:nvPr>
            <p:ph idx="1"/>
          </p:nvPr>
        </p:nvSpPr>
        <p:spPr>
          <a:xfrm>
            <a:off x="5181600" y="564147"/>
            <a:ext cx="6248400" cy="5622644"/>
          </a:xfrm>
        </p:spPr>
        <p:txBody>
          <a:bodyPr/>
          <a:lstStyle>
            <a:lvl1pPr>
              <a:lnSpc>
                <a:spcPct val="112000"/>
              </a:lnSpc>
              <a:defRPr sz="2000"/>
            </a:lvl1pPr>
            <a:lvl2pPr>
              <a:lnSpc>
                <a:spcPct val="112000"/>
              </a:lnSpc>
              <a:defRPr sz="1800"/>
            </a:lvl2pPr>
            <a:lvl3pPr>
              <a:lnSpc>
                <a:spcPct val="112000"/>
              </a:lnSpc>
              <a:defRPr sz="1600"/>
            </a:lvl3pPr>
            <a:lvl4pPr>
              <a:lnSpc>
                <a:spcPct val="112000"/>
              </a:lnSpc>
              <a:defRPr sz="1400"/>
            </a:lvl4pPr>
            <a:lvl5pPr>
              <a:lnSpc>
                <a:spcPct val="112000"/>
              </a:lnSpc>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2000" y="2621512"/>
            <a:ext cx="3838776" cy="3239537"/>
          </a:xfrm>
        </p:spPr>
        <p:txBody>
          <a:bodyPr/>
          <a:lstStyle>
            <a:lvl1pPr marL="0" indent="0" algn="r">
              <a:lnSpc>
                <a:spcPct val="125000"/>
              </a:lnSpc>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C633830-2244-49AE-BC4A-47F415C177C6}" type="datetimeFigureOut">
              <a:rPr lang="en-US" dirty="0"/>
              <a:t>4/27/2019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AC27A5A-7290-4DE1-BA94-4BE8A8E57DCF}"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58952" y="557261"/>
            <a:ext cx="3840480" cy="1919239"/>
          </a:xfrm>
        </p:spPr>
        <p:txBody>
          <a:bodyPr anchor="t">
            <a:noAutofit/>
          </a:bodyPr>
          <a:lstStyle>
            <a:lvl1pPr>
              <a:lnSpc>
                <a:spcPct val="93000"/>
              </a:lnSpc>
              <a:defRPr sz="40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5257800" y="0"/>
            <a:ext cx="6172200" cy="6857999"/>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58952" y="2621512"/>
            <a:ext cx="3840480" cy="3236976"/>
          </a:xfrm>
        </p:spPr>
        <p:txBody>
          <a:bodyPr/>
          <a:lstStyle>
            <a:lvl1pPr marL="0" indent="0" algn="r">
              <a:lnSpc>
                <a:spcPct val="125000"/>
              </a:lnSpc>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C633830-2244-49AE-BC4A-47F415C177C6}" type="datetimeFigureOut">
              <a:rPr lang="en-US" dirty="0"/>
              <a:t>4/27/2019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AC27A5A-7290-4DE1-BA94-4BE8A8E57DCF}"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image" Target="../media/image1.png"/><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slideLayout" Target="../slideLayouts/slideLayout41.xml"/><Relationship Id="rId18" Type="http://schemas.openxmlformats.org/officeDocument/2006/relationships/theme" Target="../theme/theme3.xml"/><Relationship Id="rId3" Type="http://schemas.openxmlformats.org/officeDocument/2006/relationships/slideLayout" Target="../slideLayouts/slideLayout31.xml"/><Relationship Id="rId7" Type="http://schemas.openxmlformats.org/officeDocument/2006/relationships/slideLayout" Target="../slideLayouts/slideLayout35.xml"/><Relationship Id="rId12" Type="http://schemas.openxmlformats.org/officeDocument/2006/relationships/slideLayout" Target="../slideLayouts/slideLayout40.xml"/><Relationship Id="rId17" Type="http://schemas.openxmlformats.org/officeDocument/2006/relationships/slideLayout" Target="../slideLayouts/slideLayout45.xml"/><Relationship Id="rId2" Type="http://schemas.openxmlformats.org/officeDocument/2006/relationships/slideLayout" Target="../slideLayouts/slideLayout30.xml"/><Relationship Id="rId16" Type="http://schemas.openxmlformats.org/officeDocument/2006/relationships/slideLayout" Target="../slideLayouts/slideLayout44.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5" Type="http://schemas.openxmlformats.org/officeDocument/2006/relationships/slideLayout" Target="../slideLayouts/slideLayout43.xml"/><Relationship Id="rId10" Type="http://schemas.openxmlformats.org/officeDocument/2006/relationships/slideLayout" Target="../slideLayouts/slideLayout38.xml"/><Relationship Id="rId19" Type="http://schemas.openxmlformats.org/officeDocument/2006/relationships/image" Target="../media/image2.png"/><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0" name="Freeform 6" title="Page Number Shape"/>
          <p:cNvSpPr/>
          <p:nvPr/>
        </p:nvSpPr>
        <p:spPr bwMode="auto">
          <a:xfrm>
            <a:off x="11784011" y="5380580"/>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sp>
      <p:sp>
        <p:nvSpPr>
          <p:cNvPr id="2" name="Title Placeholder 1"/>
          <p:cNvSpPr>
            <a:spLocks noGrp="1"/>
          </p:cNvSpPr>
          <p:nvPr>
            <p:ph type="title"/>
          </p:nvPr>
        </p:nvSpPr>
        <p:spPr>
          <a:xfrm>
            <a:off x="762000" y="559678"/>
            <a:ext cx="3833906" cy="4952492"/>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5181600" y="569066"/>
            <a:ext cx="6248398" cy="565515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2001" y="5930060"/>
            <a:ext cx="3814856" cy="365125"/>
          </a:xfrm>
          <a:prstGeom prst="rect">
            <a:avLst/>
          </a:prstGeom>
        </p:spPr>
        <p:txBody>
          <a:bodyPr vert="horz" lIns="91440" tIns="45720" rIns="91440" bIns="45720" rtlCol="0" anchor="t"/>
          <a:lstStyle>
            <a:lvl1pPr algn="r">
              <a:defRPr sz="1000" b="0" i="1" baseline="0">
                <a:solidFill>
                  <a:schemeClr val="tx1">
                    <a:lumMod val="85000"/>
                    <a:lumOff val="15000"/>
                  </a:schemeClr>
                </a:solidFill>
                <a:latin typeface="+mj-lt"/>
              </a:defRPr>
            </a:lvl1pPr>
          </a:lstStyle>
          <a:p>
            <a:fld id="{3C633830-2244-49AE-BC4A-47F415C177C6}" type="datetimeFigureOut">
              <a:rPr lang="en-US" dirty="0"/>
              <a:pPr/>
              <a:t>4/27/2019</a:t>
            </a:fld>
            <a:endParaRPr lang="en-US" dirty="0"/>
          </a:p>
        </p:txBody>
      </p:sp>
      <p:sp>
        <p:nvSpPr>
          <p:cNvPr id="5" name="Footer Placeholder 4"/>
          <p:cNvSpPr>
            <a:spLocks noGrp="1"/>
          </p:cNvSpPr>
          <p:nvPr>
            <p:ph type="ftr" sz="quarter" idx="3"/>
          </p:nvPr>
        </p:nvSpPr>
        <p:spPr>
          <a:xfrm>
            <a:off x="762001" y="6314440"/>
            <a:ext cx="3814856" cy="365125"/>
          </a:xfrm>
          <a:prstGeom prst="rect">
            <a:avLst/>
          </a:prstGeom>
        </p:spPr>
        <p:txBody>
          <a:bodyPr vert="horz" lIns="91440" tIns="45720" rIns="91440" bIns="45720" rtlCol="0" anchor="t"/>
          <a:lstStyle>
            <a:lvl1pPr algn="r">
              <a:defRPr sz="1200" b="1" i="1" baseline="0">
                <a:solidFill>
                  <a:schemeClr val="tx1">
                    <a:lumMod val="85000"/>
                    <a:lumOff val="15000"/>
                  </a:schemeClr>
                </a:solidFill>
                <a:latin typeface="+mj-lt"/>
              </a:defRPr>
            </a:lvl1pPr>
          </a:lstStyle>
          <a:p>
            <a:endParaRPr lang="en-US" dirty="0"/>
          </a:p>
        </p:txBody>
      </p:sp>
      <p:sp>
        <p:nvSpPr>
          <p:cNvPr id="6" name="Slide Number Placeholder 5"/>
          <p:cNvSpPr>
            <a:spLocks noGrp="1"/>
          </p:cNvSpPr>
          <p:nvPr>
            <p:ph type="sldNum" sz="quarter" idx="4"/>
          </p:nvPr>
        </p:nvSpPr>
        <p:spPr>
          <a:xfrm>
            <a:off x="11784011" y="5607592"/>
            <a:ext cx="407988" cy="365125"/>
          </a:xfrm>
          <a:prstGeom prst="rect">
            <a:avLst/>
          </a:prstGeom>
        </p:spPr>
        <p:txBody>
          <a:bodyPr vert="horz" lIns="91440" tIns="45720" rIns="91440" bIns="45720" rtlCol="0" anchor="ctr"/>
          <a:lstStyle>
            <a:lvl1pPr algn="r">
              <a:defRPr sz="1200" b="0" i="1" baseline="0">
                <a:solidFill>
                  <a:schemeClr val="bg2"/>
                </a:solidFill>
                <a:latin typeface="+mj-lt"/>
              </a:defRPr>
            </a:lvl1pPr>
          </a:lstStyle>
          <a:p>
            <a:fld id="{2AC27A5A-7290-4DE1-BA94-4BE8A8E57DCF}" type="slidenum">
              <a:rPr lang="en-US" dirty="0"/>
              <a:pPr/>
              <a:t>‹#›</a:t>
            </a:fld>
            <a:endParaRPr lang="en-US" dirty="0"/>
          </a:p>
        </p:txBody>
      </p:sp>
      <p:cxnSp>
        <p:nvCxnSpPr>
          <p:cNvPr id="10" name="Straight Connector 9" title="Horizontal Rule Line"/>
          <p:cNvCxnSpPr/>
          <p:nvPr/>
        </p:nvCxnSpPr>
        <p:spPr>
          <a:xfrm>
            <a:off x="0" y="6199730"/>
            <a:ext cx="4495800" cy="0"/>
          </a:xfrm>
          <a:prstGeom prst="line">
            <a:avLst/>
          </a:prstGeom>
          <a:ln w="254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r" defTabSz="914400" rtl="0" eaLnBrk="1" latinLnBrk="0" hangingPunct="1">
        <a:lnSpc>
          <a:spcPct val="90000"/>
        </a:lnSpc>
        <a:spcBef>
          <a:spcPct val="0"/>
        </a:spcBef>
        <a:buNone/>
        <a:defRPr sz="5000" b="0" i="1" kern="1200" baseline="0">
          <a:solidFill>
            <a:schemeClr val="tx1">
              <a:lumMod val="85000"/>
              <a:lumOff val="15000"/>
            </a:schemeClr>
          </a:solidFill>
          <a:latin typeface="+mj-lt"/>
          <a:ea typeface="+mj-ea"/>
          <a:cs typeface="+mj-cs"/>
        </a:defRPr>
      </a:lvl1pPr>
    </p:titleStyle>
    <p:bodyStyle>
      <a:lvl1pPr marL="283464" indent="-283464" algn="l" defTabSz="914400" rtl="0" eaLnBrk="1" latinLnBrk="0" hangingPunct="1">
        <a:lnSpc>
          <a:spcPct val="112000"/>
        </a:lnSpc>
        <a:spcBef>
          <a:spcPts val="900"/>
        </a:spcBef>
        <a:buFont typeface="Arial" panose="020B0604020202020204" pitchFamily="34" charset="0"/>
        <a:buChar char="•"/>
        <a:defRPr sz="2000" kern="1200" baseline="0">
          <a:solidFill>
            <a:schemeClr val="tx1">
              <a:lumMod val="85000"/>
              <a:lumOff val="15000"/>
            </a:schemeClr>
          </a:solidFill>
          <a:latin typeface="+mn-lt"/>
          <a:ea typeface="+mn-ea"/>
          <a:cs typeface="+mn-cs"/>
        </a:defRPr>
      </a:lvl1pPr>
      <a:lvl2pPr marL="685800" indent="-283464" algn="l" defTabSz="914400" rtl="0" eaLnBrk="1" latinLnBrk="0" hangingPunct="1">
        <a:lnSpc>
          <a:spcPct val="112000"/>
        </a:lnSpc>
        <a:spcBef>
          <a:spcPts val="900"/>
        </a:spcBef>
        <a:buFont typeface="Corbel" panose="020B0503020204020204" pitchFamily="34" charset="0"/>
        <a:buChar char="–"/>
        <a:defRPr sz="1800" kern="1200" baseline="0">
          <a:solidFill>
            <a:schemeClr val="tx1">
              <a:lumMod val="85000"/>
              <a:lumOff val="15000"/>
            </a:schemeClr>
          </a:solidFill>
          <a:latin typeface="+mn-lt"/>
          <a:ea typeface="+mn-ea"/>
          <a:cs typeface="+mn-cs"/>
        </a:defRPr>
      </a:lvl2pPr>
      <a:lvl3pPr marL="1143000" indent="-283464" algn="l" defTabSz="914400" rtl="0" eaLnBrk="1" latinLnBrk="0" hangingPunct="1">
        <a:lnSpc>
          <a:spcPct val="112000"/>
        </a:lnSpc>
        <a:spcBef>
          <a:spcPts val="900"/>
        </a:spcBef>
        <a:buFont typeface="Arial" panose="020B0604020202020204" pitchFamily="34" charset="0"/>
        <a:buChar char="•"/>
        <a:defRPr sz="1600" kern="1200" baseline="0">
          <a:solidFill>
            <a:schemeClr val="tx1">
              <a:lumMod val="85000"/>
              <a:lumOff val="15000"/>
            </a:schemeClr>
          </a:solidFill>
          <a:latin typeface="+mn-lt"/>
          <a:ea typeface="+mn-ea"/>
          <a:cs typeface="+mn-cs"/>
        </a:defRPr>
      </a:lvl3pPr>
      <a:lvl4pPr marL="1600200" indent="-283464" algn="l" defTabSz="914400" rtl="0" eaLnBrk="1" latinLnBrk="0" hangingPunct="1">
        <a:lnSpc>
          <a:spcPct val="112000"/>
        </a:lnSpc>
        <a:spcBef>
          <a:spcPts val="900"/>
        </a:spcBef>
        <a:buFont typeface="Corbel" panose="020B0503020204020204" pitchFamily="34" charset="0"/>
        <a:buChar char="–"/>
        <a:defRPr sz="1400" kern="1200" baseline="0">
          <a:solidFill>
            <a:schemeClr val="tx1">
              <a:lumMod val="85000"/>
              <a:lumOff val="15000"/>
            </a:schemeClr>
          </a:solidFill>
          <a:latin typeface="+mn-lt"/>
          <a:ea typeface="+mn-ea"/>
          <a:cs typeface="+mn-cs"/>
        </a:defRPr>
      </a:lvl4pPr>
      <a:lvl5pPr marL="2057400" indent="-283464" algn="l" defTabSz="914400" rtl="0" eaLnBrk="1" latinLnBrk="0" hangingPunct="1">
        <a:lnSpc>
          <a:spcPct val="112000"/>
        </a:lnSpc>
        <a:spcBef>
          <a:spcPts val="900"/>
        </a:spcBef>
        <a:buFont typeface="Arial" panose="020B0604020202020204" pitchFamily="34" charset="0"/>
        <a:buChar char="•"/>
        <a:defRPr sz="1400" i="1" kern="1200" baseline="0">
          <a:solidFill>
            <a:schemeClr val="tx1">
              <a:lumMod val="85000"/>
              <a:lumOff val="15000"/>
            </a:schemeClr>
          </a:solidFill>
          <a:latin typeface="+mn-lt"/>
          <a:ea typeface="+mn-ea"/>
          <a:cs typeface="+mn-cs"/>
        </a:defRPr>
      </a:lvl5pPr>
      <a:lvl6pPr marL="2514600" indent="-283464" algn="l" defTabSz="914400" rtl="0" eaLnBrk="1" latinLnBrk="0" hangingPunct="1">
        <a:lnSpc>
          <a:spcPct val="112000"/>
        </a:lnSpc>
        <a:spcBef>
          <a:spcPts val="1300"/>
        </a:spcBef>
        <a:buFont typeface="Corbel" panose="020B0503020204020204" pitchFamily="34" charset="0"/>
        <a:buChar char="–"/>
        <a:defRPr sz="1400" kern="1200">
          <a:solidFill>
            <a:schemeClr val="tx1">
              <a:lumMod val="85000"/>
              <a:lumOff val="15000"/>
            </a:schemeClr>
          </a:solidFill>
          <a:latin typeface="+mn-lt"/>
          <a:ea typeface="+mn-ea"/>
          <a:cs typeface="+mn-cs"/>
        </a:defRPr>
      </a:lvl6pPr>
      <a:lvl7pPr marL="2971800" indent="-283464" algn="l" defTabSz="914400" rtl="0" eaLnBrk="1" latinLnBrk="0" hangingPunct="1">
        <a:lnSpc>
          <a:spcPct val="112000"/>
        </a:lnSpc>
        <a:spcBef>
          <a:spcPts val="1300"/>
        </a:spcBef>
        <a:buFont typeface="Arial" panose="020B0604020202020204" pitchFamily="34" charset="0"/>
        <a:buChar char="•"/>
        <a:defRPr sz="1400" i="1" kern="1200">
          <a:solidFill>
            <a:schemeClr val="tx1">
              <a:lumMod val="85000"/>
              <a:lumOff val="15000"/>
            </a:schemeClr>
          </a:solidFill>
          <a:latin typeface="+mn-lt"/>
          <a:ea typeface="+mn-ea"/>
          <a:cs typeface="+mn-cs"/>
        </a:defRPr>
      </a:lvl7pPr>
      <a:lvl8pPr marL="3429000" indent="-283464" algn="l" defTabSz="914400" rtl="0" eaLnBrk="1" latinLnBrk="0" hangingPunct="1">
        <a:lnSpc>
          <a:spcPct val="112000"/>
        </a:lnSpc>
        <a:spcBef>
          <a:spcPts val="1300"/>
        </a:spcBef>
        <a:buFont typeface="Corbel" panose="020B0503020204020204" pitchFamily="34" charset="0"/>
        <a:buChar char="–"/>
        <a:defRPr sz="1400" kern="1200">
          <a:solidFill>
            <a:schemeClr val="tx1">
              <a:lumMod val="85000"/>
              <a:lumOff val="15000"/>
            </a:schemeClr>
          </a:solidFill>
          <a:latin typeface="+mn-lt"/>
          <a:ea typeface="+mn-ea"/>
          <a:cs typeface="+mn-cs"/>
        </a:defRPr>
      </a:lvl8pPr>
      <a:lvl9pPr marL="3886200" indent="-283464" algn="l" defTabSz="914400" rtl="0" eaLnBrk="1" latinLnBrk="0" hangingPunct="1">
        <a:lnSpc>
          <a:spcPct val="112000"/>
        </a:lnSpc>
        <a:spcBef>
          <a:spcPts val="1300"/>
        </a:spcBef>
        <a:buFont typeface="Arial" panose="020B0604020202020204" pitchFamily="34" charset="0"/>
        <a:buChar char="•"/>
        <a:defRPr sz="1400" i="1" kern="1200" baseline="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2832">
          <p15:clr>
            <a:srgbClr val="F26B43"/>
          </p15:clr>
        </p15:guide>
        <p15:guide id="2" pos="480">
          <p15:clr>
            <a:srgbClr val="F26B43"/>
          </p15:clr>
        </p15:guide>
        <p15:guide id="3" orient="horz" pos="432">
          <p15:clr>
            <a:srgbClr val="F26B43"/>
          </p15:clr>
        </p15:guide>
        <p15:guide id="4" pos="7200">
          <p15:clr>
            <a:srgbClr val="F26B43"/>
          </p15:clr>
        </p15:guide>
        <p15:guide id="5" pos="3264">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20000" y="1825625"/>
            <a:ext cx="102338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3C633830-2244-49AE-BC4A-47F415C177C6}" type="datetimeFigureOut">
              <a:rPr lang="en-US" smtClean="0"/>
              <a:pPr/>
              <a:t>4/27/2019</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2AC27A5A-7290-4DE1-BA94-4BE8A8E57DCF}" type="slidenum">
              <a:rPr lang="en-US" smtClean="0"/>
              <a:pPr/>
              <a:t>‹#›</a:t>
            </a:fld>
            <a:endParaRPr lang="en-US" dirty="0"/>
          </a:p>
        </p:txBody>
      </p:sp>
    </p:spTree>
    <p:extLst>
      <p:ext uri="{BB962C8B-B14F-4D97-AF65-F5344CB8AC3E}">
        <p14:creationId xmlns:p14="http://schemas.microsoft.com/office/powerpoint/2010/main" val="2296701851"/>
      </p:ext>
    </p:extLst>
  </p:cSld>
  <p:clrMap bg1="dk1" tx1="lt1" bg2="dk2" tx2="lt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Lst>
  <p:txStyles>
    <p:title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13000"/>
                  <a:lumOff val="87000"/>
                </a:schemeClr>
              </a:gs>
              <a:gs pos="100000">
                <a:schemeClr val="tx2">
                  <a:lumMod val="0"/>
                  <a:lumOff val="100000"/>
                </a:schemeClr>
              </a:gs>
            </a:gsLst>
            <a:lin ang="4800000" scaled="0"/>
            <a:tileRect/>
          </a:gra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13000"/>
                  <a:lumOff val="87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13000"/>
                  <a:lumOff val="87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13000"/>
                  <a:lumOff val="87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13000"/>
                  <a:lumOff val="87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13000"/>
                  <a:lumOff val="87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20000" y="1825625"/>
            <a:ext cx="102338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3C633830-2244-49AE-BC4A-47F415C177C6}" type="datetimeFigureOut">
              <a:rPr lang="en-US" smtClean="0"/>
              <a:pPr/>
              <a:t>4/27/2019</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2AC27A5A-7290-4DE1-BA94-4BE8A8E57DCF}" type="slidenum">
              <a:rPr lang="en-US" smtClean="0"/>
              <a:pPr/>
              <a:t>‹#›</a:t>
            </a:fld>
            <a:endParaRPr lang="en-US" dirty="0"/>
          </a:p>
        </p:txBody>
      </p:sp>
    </p:spTree>
    <p:extLst>
      <p:ext uri="{BB962C8B-B14F-4D97-AF65-F5344CB8AC3E}">
        <p14:creationId xmlns:p14="http://schemas.microsoft.com/office/powerpoint/2010/main" val="110211288"/>
      </p:ext>
    </p:extLst>
  </p:cSld>
  <p:clrMap bg1="dk1" tx1="lt1" bg2="dk2" tx2="lt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 id="2147483712" r:id="rId16"/>
    <p:sldLayoutId id="2147483713" r:id="rId17"/>
  </p:sldLayoutIdLst>
  <p:txStyles>
    <p:title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13000"/>
                  <a:lumOff val="87000"/>
                </a:schemeClr>
              </a:gs>
              <a:gs pos="100000">
                <a:schemeClr val="tx2">
                  <a:lumMod val="0"/>
                  <a:lumOff val="100000"/>
                </a:schemeClr>
              </a:gs>
            </a:gsLst>
            <a:lin ang="4800000" scaled="0"/>
            <a:tileRect/>
          </a:gra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13000"/>
                  <a:lumOff val="87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13000"/>
                  <a:lumOff val="87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13000"/>
                  <a:lumOff val="87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13000"/>
                  <a:lumOff val="87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13000"/>
                  <a:lumOff val="87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diagramData" Target="../diagrams/data16.xml"/><Relationship Id="rId3" Type="http://schemas.openxmlformats.org/officeDocument/2006/relationships/diagramData" Target="../diagrams/data15.xml"/><Relationship Id="rId7" Type="http://schemas.microsoft.com/office/2007/relationships/diagramDrawing" Target="../diagrams/drawing15.xml"/><Relationship Id="rId12" Type="http://schemas.microsoft.com/office/2007/relationships/diagramDrawing" Target="../diagrams/drawing16.xml"/><Relationship Id="rId2" Type="http://schemas.openxmlformats.org/officeDocument/2006/relationships/notesSlide" Target="../notesSlides/notesSlide9.xml"/><Relationship Id="rId1" Type="http://schemas.openxmlformats.org/officeDocument/2006/relationships/slideLayout" Target="../slideLayouts/slideLayout19.xml"/><Relationship Id="rId6" Type="http://schemas.openxmlformats.org/officeDocument/2006/relationships/diagramColors" Target="../diagrams/colors15.xml"/><Relationship Id="rId11" Type="http://schemas.openxmlformats.org/officeDocument/2006/relationships/diagramColors" Target="../diagrams/colors16.xml"/><Relationship Id="rId5" Type="http://schemas.openxmlformats.org/officeDocument/2006/relationships/diagramQuickStyle" Target="../diagrams/quickStyle15.xml"/><Relationship Id="rId10" Type="http://schemas.openxmlformats.org/officeDocument/2006/relationships/diagramQuickStyle" Target="../diagrams/quickStyle16.xml"/><Relationship Id="rId4" Type="http://schemas.openxmlformats.org/officeDocument/2006/relationships/diagramLayout" Target="../diagrams/layout15.xml"/><Relationship Id="rId9" Type="http://schemas.openxmlformats.org/officeDocument/2006/relationships/diagramLayout" Target="../diagrams/layout16.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17.xml"/><Relationship Id="rId7" Type="http://schemas.microsoft.com/office/2007/relationships/diagramDrawing" Target="../diagrams/drawing17.xml"/><Relationship Id="rId2" Type="http://schemas.openxmlformats.org/officeDocument/2006/relationships/notesSlide" Target="../notesSlides/notesSlide10.xml"/><Relationship Id="rId1" Type="http://schemas.openxmlformats.org/officeDocument/2006/relationships/slideLayout" Target="../slideLayouts/slideLayout19.xml"/><Relationship Id="rId6" Type="http://schemas.openxmlformats.org/officeDocument/2006/relationships/diagramColors" Target="../diagrams/colors17.xml"/><Relationship Id="rId5" Type="http://schemas.openxmlformats.org/officeDocument/2006/relationships/diagramQuickStyle" Target="../diagrams/quickStyle17.xml"/><Relationship Id="rId4" Type="http://schemas.openxmlformats.org/officeDocument/2006/relationships/diagramLayout" Target="../diagrams/layout17.xml"/></Relationships>
</file>

<file path=ppt/slides/_rels/slide1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diagramData" Target="../diagrams/data18.xml"/><Relationship Id="rId7" Type="http://schemas.microsoft.com/office/2007/relationships/diagramDrawing" Target="../diagrams/drawing18.xml"/><Relationship Id="rId2" Type="http://schemas.openxmlformats.org/officeDocument/2006/relationships/notesSlide" Target="../notesSlides/notesSlide11.xml"/><Relationship Id="rId1" Type="http://schemas.openxmlformats.org/officeDocument/2006/relationships/slideLayout" Target="../slideLayouts/slideLayout36.xml"/><Relationship Id="rId6" Type="http://schemas.openxmlformats.org/officeDocument/2006/relationships/diagramColors" Target="../diagrams/colors18.xml"/><Relationship Id="rId5" Type="http://schemas.openxmlformats.org/officeDocument/2006/relationships/diagramQuickStyle" Target="../diagrams/quickStyle18.xml"/><Relationship Id="rId4" Type="http://schemas.openxmlformats.org/officeDocument/2006/relationships/diagramLayout" Target="../diagrams/layout18.xml"/></Relationships>
</file>

<file path=ppt/slides/_rels/slide13.xml.rels><?xml version="1.0" encoding="UTF-8" standalone="yes"?>
<Relationships xmlns="http://schemas.openxmlformats.org/package/2006/relationships"><Relationship Id="rId8" Type="http://schemas.microsoft.com/office/2007/relationships/diagramDrawing" Target="../diagrams/drawing19.xml"/><Relationship Id="rId3" Type="http://schemas.openxmlformats.org/officeDocument/2006/relationships/image" Target="../media/image10.png"/><Relationship Id="rId7" Type="http://schemas.openxmlformats.org/officeDocument/2006/relationships/diagramColors" Target="../diagrams/colors19.xml"/><Relationship Id="rId2" Type="http://schemas.openxmlformats.org/officeDocument/2006/relationships/notesSlide" Target="../notesSlides/notesSlide12.xml"/><Relationship Id="rId1" Type="http://schemas.openxmlformats.org/officeDocument/2006/relationships/slideLayout" Target="../slideLayouts/slideLayout36.xml"/><Relationship Id="rId6" Type="http://schemas.openxmlformats.org/officeDocument/2006/relationships/diagramQuickStyle" Target="../diagrams/quickStyle19.xml"/><Relationship Id="rId5" Type="http://schemas.openxmlformats.org/officeDocument/2006/relationships/diagramLayout" Target="../diagrams/layout19.xml"/><Relationship Id="rId4" Type="http://schemas.openxmlformats.org/officeDocument/2006/relationships/diagramData" Target="../diagrams/data19.xml"/></Relationships>
</file>

<file path=ppt/slides/_rels/slide14.xml.rels><?xml version="1.0" encoding="UTF-8" standalone="yes"?>
<Relationships xmlns="http://schemas.openxmlformats.org/package/2006/relationships"><Relationship Id="rId8" Type="http://schemas.microsoft.com/office/2007/relationships/diagramDrawing" Target="../diagrams/drawing20.xml"/><Relationship Id="rId13" Type="http://schemas.microsoft.com/office/2007/relationships/diagramDrawing" Target="../diagrams/drawing21.xml"/><Relationship Id="rId3" Type="http://schemas.openxmlformats.org/officeDocument/2006/relationships/image" Target="../media/image11.png"/><Relationship Id="rId7" Type="http://schemas.openxmlformats.org/officeDocument/2006/relationships/diagramColors" Target="../diagrams/colors20.xml"/><Relationship Id="rId12" Type="http://schemas.openxmlformats.org/officeDocument/2006/relationships/diagramColors" Target="../diagrams/colors21.xml"/><Relationship Id="rId2" Type="http://schemas.openxmlformats.org/officeDocument/2006/relationships/notesSlide" Target="../notesSlides/notesSlide13.xml"/><Relationship Id="rId1" Type="http://schemas.openxmlformats.org/officeDocument/2006/relationships/slideLayout" Target="../slideLayouts/slideLayout36.xml"/><Relationship Id="rId6" Type="http://schemas.openxmlformats.org/officeDocument/2006/relationships/diagramQuickStyle" Target="../diagrams/quickStyle20.xml"/><Relationship Id="rId11" Type="http://schemas.openxmlformats.org/officeDocument/2006/relationships/diagramQuickStyle" Target="../diagrams/quickStyle21.xml"/><Relationship Id="rId5" Type="http://schemas.openxmlformats.org/officeDocument/2006/relationships/diagramLayout" Target="../diagrams/layout20.xml"/><Relationship Id="rId10" Type="http://schemas.openxmlformats.org/officeDocument/2006/relationships/diagramLayout" Target="../diagrams/layout21.xml"/><Relationship Id="rId4" Type="http://schemas.openxmlformats.org/officeDocument/2006/relationships/diagramData" Target="../diagrams/data20.xml"/><Relationship Id="rId9" Type="http://schemas.openxmlformats.org/officeDocument/2006/relationships/diagramData" Target="../diagrams/data21.xml"/></Relationships>
</file>

<file path=ppt/slides/_rels/slide15.xml.rels><?xml version="1.0" encoding="UTF-8" standalone="yes"?>
<Relationships xmlns="http://schemas.openxmlformats.org/package/2006/relationships"><Relationship Id="rId8" Type="http://schemas.microsoft.com/office/2007/relationships/diagramDrawing" Target="../diagrams/drawing22.xml"/><Relationship Id="rId13" Type="http://schemas.microsoft.com/office/2007/relationships/diagramDrawing" Target="../diagrams/drawing23.xml"/><Relationship Id="rId3" Type="http://schemas.openxmlformats.org/officeDocument/2006/relationships/image" Target="../media/image13.png"/><Relationship Id="rId7" Type="http://schemas.openxmlformats.org/officeDocument/2006/relationships/diagramColors" Target="../diagrams/colors22.xml"/><Relationship Id="rId12" Type="http://schemas.openxmlformats.org/officeDocument/2006/relationships/diagramColors" Target="../diagrams/colors23.xml"/><Relationship Id="rId2" Type="http://schemas.openxmlformats.org/officeDocument/2006/relationships/notesSlide" Target="../notesSlides/notesSlide14.xml"/><Relationship Id="rId1" Type="http://schemas.openxmlformats.org/officeDocument/2006/relationships/slideLayout" Target="../slideLayouts/slideLayout36.xml"/><Relationship Id="rId6" Type="http://schemas.openxmlformats.org/officeDocument/2006/relationships/diagramQuickStyle" Target="../diagrams/quickStyle22.xml"/><Relationship Id="rId11" Type="http://schemas.openxmlformats.org/officeDocument/2006/relationships/diagramQuickStyle" Target="../diagrams/quickStyle23.xml"/><Relationship Id="rId5" Type="http://schemas.openxmlformats.org/officeDocument/2006/relationships/diagramLayout" Target="../diagrams/layout22.xml"/><Relationship Id="rId10" Type="http://schemas.openxmlformats.org/officeDocument/2006/relationships/diagramLayout" Target="../diagrams/layout23.xml"/><Relationship Id="rId4" Type="http://schemas.openxmlformats.org/officeDocument/2006/relationships/diagramData" Target="../diagrams/data22.xml"/><Relationship Id="rId9" Type="http://schemas.openxmlformats.org/officeDocument/2006/relationships/diagramData" Target="../diagrams/data23.xml"/></Relationships>
</file>

<file path=ppt/slides/_rels/slide16.xml.rels><?xml version="1.0" encoding="UTF-8" standalone="yes"?>
<Relationships xmlns="http://schemas.openxmlformats.org/package/2006/relationships"><Relationship Id="rId8" Type="http://schemas.microsoft.com/office/2007/relationships/diagramDrawing" Target="../diagrams/drawing24.xml"/><Relationship Id="rId3" Type="http://schemas.openxmlformats.org/officeDocument/2006/relationships/image" Target="../media/image13.png"/><Relationship Id="rId7" Type="http://schemas.openxmlformats.org/officeDocument/2006/relationships/diagramColors" Target="../diagrams/colors24.xml"/><Relationship Id="rId2" Type="http://schemas.openxmlformats.org/officeDocument/2006/relationships/notesSlide" Target="../notesSlides/notesSlide15.xml"/><Relationship Id="rId1" Type="http://schemas.openxmlformats.org/officeDocument/2006/relationships/slideLayout" Target="../slideLayouts/slideLayout36.xml"/><Relationship Id="rId6" Type="http://schemas.openxmlformats.org/officeDocument/2006/relationships/diagramQuickStyle" Target="../diagrams/quickStyle24.xml"/><Relationship Id="rId5" Type="http://schemas.openxmlformats.org/officeDocument/2006/relationships/diagramLayout" Target="../diagrams/layout24.xml"/><Relationship Id="rId4" Type="http://schemas.openxmlformats.org/officeDocument/2006/relationships/diagramData" Target="../diagrams/data24.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36.xml"/></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4.png"/><Relationship Id="rId7" Type="http://schemas.openxmlformats.org/officeDocument/2006/relationships/diagramColors" Target="../diagrams/colors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3.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xml.rels><?xml version="1.0" encoding="UTF-8" standalone="yes"?>
<Relationships xmlns="http://schemas.openxmlformats.org/package/2006/relationships"><Relationship Id="rId8" Type="http://schemas.openxmlformats.org/officeDocument/2006/relationships/diagramData" Target="../diagrams/data4.xml"/><Relationship Id="rId13" Type="http://schemas.openxmlformats.org/officeDocument/2006/relationships/diagramData" Target="../diagrams/data5.xml"/><Relationship Id="rId3" Type="http://schemas.openxmlformats.org/officeDocument/2006/relationships/diagramData" Target="../diagrams/data3.xml"/><Relationship Id="rId7" Type="http://schemas.microsoft.com/office/2007/relationships/diagramDrawing" Target="../diagrams/drawing3.xml"/><Relationship Id="rId12" Type="http://schemas.microsoft.com/office/2007/relationships/diagramDrawing" Target="../diagrams/drawing4.xml"/><Relationship Id="rId17" Type="http://schemas.microsoft.com/office/2007/relationships/diagramDrawing" Target="../diagrams/drawing5.xml"/><Relationship Id="rId2" Type="http://schemas.openxmlformats.org/officeDocument/2006/relationships/notesSlide" Target="../notesSlides/notesSlide3.xml"/><Relationship Id="rId16" Type="http://schemas.openxmlformats.org/officeDocument/2006/relationships/diagramColors" Target="../diagrams/colors5.xml"/><Relationship Id="rId1" Type="http://schemas.openxmlformats.org/officeDocument/2006/relationships/slideLayout" Target="../slideLayouts/slideLayout4.xml"/><Relationship Id="rId6" Type="http://schemas.openxmlformats.org/officeDocument/2006/relationships/diagramColors" Target="../diagrams/colors3.xml"/><Relationship Id="rId11" Type="http://schemas.openxmlformats.org/officeDocument/2006/relationships/diagramColors" Target="../diagrams/colors4.xml"/><Relationship Id="rId5" Type="http://schemas.openxmlformats.org/officeDocument/2006/relationships/diagramQuickStyle" Target="../diagrams/quickStyle3.xml"/><Relationship Id="rId15" Type="http://schemas.openxmlformats.org/officeDocument/2006/relationships/diagramQuickStyle" Target="../diagrams/quickStyle5.xml"/><Relationship Id="rId10" Type="http://schemas.openxmlformats.org/officeDocument/2006/relationships/diagramQuickStyle" Target="../diagrams/quickStyle4.xml"/><Relationship Id="rId4" Type="http://schemas.openxmlformats.org/officeDocument/2006/relationships/diagramLayout" Target="../diagrams/layout3.xml"/><Relationship Id="rId9" Type="http://schemas.openxmlformats.org/officeDocument/2006/relationships/diagramLayout" Target="../diagrams/layout4.xml"/><Relationship Id="rId14" Type="http://schemas.openxmlformats.org/officeDocument/2006/relationships/diagramLayout" Target="../diagrams/layout5.xml"/></Relationships>
</file>

<file path=ppt/slides/_rels/slide5.xml.rels><?xml version="1.0" encoding="UTF-8" standalone="yes"?>
<Relationships xmlns="http://schemas.openxmlformats.org/package/2006/relationships"><Relationship Id="rId8" Type="http://schemas.openxmlformats.org/officeDocument/2006/relationships/diagramData" Target="../diagrams/data7.xml"/><Relationship Id="rId13" Type="http://schemas.openxmlformats.org/officeDocument/2006/relationships/diagramData" Target="../diagrams/data8.xml"/><Relationship Id="rId3" Type="http://schemas.openxmlformats.org/officeDocument/2006/relationships/diagramData" Target="../diagrams/data6.xml"/><Relationship Id="rId7" Type="http://schemas.microsoft.com/office/2007/relationships/diagramDrawing" Target="../diagrams/drawing6.xml"/><Relationship Id="rId12" Type="http://schemas.microsoft.com/office/2007/relationships/diagramDrawing" Target="../diagrams/drawing7.xml"/><Relationship Id="rId17" Type="http://schemas.microsoft.com/office/2007/relationships/diagramDrawing" Target="../diagrams/drawing8.xml"/><Relationship Id="rId2" Type="http://schemas.openxmlformats.org/officeDocument/2006/relationships/notesSlide" Target="../notesSlides/notesSlide4.xml"/><Relationship Id="rId16" Type="http://schemas.openxmlformats.org/officeDocument/2006/relationships/diagramColors" Target="../diagrams/colors8.xml"/><Relationship Id="rId1" Type="http://schemas.openxmlformats.org/officeDocument/2006/relationships/slideLayout" Target="../slideLayouts/slideLayout4.xml"/><Relationship Id="rId6" Type="http://schemas.openxmlformats.org/officeDocument/2006/relationships/diagramColors" Target="../diagrams/colors6.xml"/><Relationship Id="rId11" Type="http://schemas.openxmlformats.org/officeDocument/2006/relationships/diagramColors" Target="../diagrams/colors7.xml"/><Relationship Id="rId5" Type="http://schemas.openxmlformats.org/officeDocument/2006/relationships/diagramQuickStyle" Target="../diagrams/quickStyle6.xml"/><Relationship Id="rId15" Type="http://schemas.openxmlformats.org/officeDocument/2006/relationships/diagramQuickStyle" Target="../diagrams/quickStyle8.xml"/><Relationship Id="rId10" Type="http://schemas.openxmlformats.org/officeDocument/2006/relationships/diagramQuickStyle" Target="../diagrams/quickStyle7.xml"/><Relationship Id="rId4" Type="http://schemas.openxmlformats.org/officeDocument/2006/relationships/diagramLayout" Target="../diagrams/layout6.xml"/><Relationship Id="rId9" Type="http://schemas.openxmlformats.org/officeDocument/2006/relationships/diagramLayout" Target="../diagrams/layout7.xml"/><Relationship Id="rId14" Type="http://schemas.openxmlformats.org/officeDocument/2006/relationships/diagramLayout" Target="../diagrams/layout8.xml"/></Relationships>
</file>

<file path=ppt/slides/_rels/slide6.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7.xml.rels><?xml version="1.0" encoding="UTF-8" standalone="yes"?>
<Relationships xmlns="http://schemas.openxmlformats.org/package/2006/relationships"><Relationship Id="rId8" Type="http://schemas.openxmlformats.org/officeDocument/2006/relationships/diagramData" Target="../diagrams/data11.xml"/><Relationship Id="rId3" Type="http://schemas.openxmlformats.org/officeDocument/2006/relationships/diagramData" Target="../diagrams/data10.xml"/><Relationship Id="rId7" Type="http://schemas.microsoft.com/office/2007/relationships/diagramDrawing" Target="../diagrams/drawing10.xml"/><Relationship Id="rId12" Type="http://schemas.microsoft.com/office/2007/relationships/diagramDrawing" Target="../diagrams/drawing11.xml"/><Relationship Id="rId2" Type="http://schemas.openxmlformats.org/officeDocument/2006/relationships/notesSlide" Target="../notesSlides/notesSlide6.xml"/><Relationship Id="rId1" Type="http://schemas.openxmlformats.org/officeDocument/2006/relationships/slideLayout" Target="../slideLayouts/slideLayout19.xml"/><Relationship Id="rId6" Type="http://schemas.openxmlformats.org/officeDocument/2006/relationships/diagramColors" Target="../diagrams/colors10.xml"/><Relationship Id="rId11" Type="http://schemas.openxmlformats.org/officeDocument/2006/relationships/diagramColors" Target="../diagrams/colors11.xml"/><Relationship Id="rId5" Type="http://schemas.openxmlformats.org/officeDocument/2006/relationships/diagramQuickStyle" Target="../diagrams/quickStyle10.xml"/><Relationship Id="rId10" Type="http://schemas.openxmlformats.org/officeDocument/2006/relationships/diagramQuickStyle" Target="../diagrams/quickStyle11.xml"/><Relationship Id="rId4" Type="http://schemas.openxmlformats.org/officeDocument/2006/relationships/diagramLayout" Target="../diagrams/layout10.xml"/><Relationship Id="rId9" Type="http://schemas.openxmlformats.org/officeDocument/2006/relationships/diagramLayout" Target="../diagrams/layout11.xml"/></Relationships>
</file>

<file path=ppt/slides/_rels/slide8.xml.rels><?xml version="1.0" encoding="UTF-8" standalone="yes"?>
<Relationships xmlns="http://schemas.openxmlformats.org/package/2006/relationships"><Relationship Id="rId8" Type="http://schemas.openxmlformats.org/officeDocument/2006/relationships/diagramData" Target="../diagrams/data13.xml"/><Relationship Id="rId3" Type="http://schemas.openxmlformats.org/officeDocument/2006/relationships/diagramData" Target="../diagrams/data12.xml"/><Relationship Id="rId7" Type="http://schemas.microsoft.com/office/2007/relationships/diagramDrawing" Target="../diagrams/drawing12.xml"/><Relationship Id="rId12" Type="http://schemas.microsoft.com/office/2007/relationships/diagramDrawing" Target="../diagrams/drawing13.xml"/><Relationship Id="rId2" Type="http://schemas.openxmlformats.org/officeDocument/2006/relationships/notesSlide" Target="../notesSlides/notesSlide7.xml"/><Relationship Id="rId1" Type="http://schemas.openxmlformats.org/officeDocument/2006/relationships/slideLayout" Target="../slideLayouts/slideLayout19.xml"/><Relationship Id="rId6" Type="http://schemas.openxmlformats.org/officeDocument/2006/relationships/diagramColors" Target="../diagrams/colors12.xml"/><Relationship Id="rId11" Type="http://schemas.openxmlformats.org/officeDocument/2006/relationships/diagramColors" Target="../diagrams/colors13.xml"/><Relationship Id="rId5" Type="http://schemas.openxmlformats.org/officeDocument/2006/relationships/diagramQuickStyle" Target="../diagrams/quickStyle12.xml"/><Relationship Id="rId10" Type="http://schemas.openxmlformats.org/officeDocument/2006/relationships/diagramQuickStyle" Target="../diagrams/quickStyle13.xml"/><Relationship Id="rId4" Type="http://schemas.openxmlformats.org/officeDocument/2006/relationships/diagramLayout" Target="../diagrams/layout12.xml"/><Relationship Id="rId9" Type="http://schemas.openxmlformats.org/officeDocument/2006/relationships/diagramLayout" Target="../diagrams/layout13.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notesSlide" Target="../notesSlides/notesSlide8.xml"/><Relationship Id="rId1" Type="http://schemas.openxmlformats.org/officeDocument/2006/relationships/slideLayout" Target="../slideLayouts/slideLayout19.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BB4C0-E5E3-4403-8B37-889E35604B20}"/>
              </a:ext>
            </a:extLst>
          </p:cNvPr>
          <p:cNvSpPr>
            <a:spLocks noGrp="1"/>
          </p:cNvSpPr>
          <p:nvPr>
            <p:ph type="ctrTitle"/>
          </p:nvPr>
        </p:nvSpPr>
        <p:spPr>
          <a:xfrm>
            <a:off x="8116716" y="1143293"/>
            <a:ext cx="3421691" cy="5100987"/>
          </a:xfrm>
        </p:spPr>
        <p:txBody>
          <a:bodyPr>
            <a:normAutofit/>
            <a:scene3d>
              <a:camera prst="orthographicFront"/>
              <a:lightRig rig="threePt" dir="t"/>
            </a:scene3d>
            <a:sp3d extrusionH="57150">
              <a:bevelT w="82550" h="38100" prst="coolSlant"/>
            </a:sp3d>
          </a:bodyPr>
          <a:lstStyle/>
          <a:p>
            <a:r>
              <a:rPr lang="en-US" sz="3400" b="1" spc="600" dirty="0"/>
              <a:t>Pathways to </a:t>
            </a:r>
            <a:r>
              <a:rPr lang="en-US" sz="3400" b="1" dirty="0"/>
              <a:t>Growth</a:t>
            </a:r>
          </a:p>
        </p:txBody>
      </p:sp>
      <p:sp>
        <p:nvSpPr>
          <p:cNvPr id="29" name="Rectangle 28">
            <a:extLst>
              <a:ext uri="{FF2B5EF4-FFF2-40B4-BE49-F238E27FC236}">
                <a16:creationId xmlns:a16="http://schemas.microsoft.com/office/drawing/2014/main" id="{14AE7F72-7DE7-469B-884D-41DF6E3E2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913888"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sp>
        <p:nvSpPr>
          <p:cNvPr id="3" name="Subtitle 2">
            <a:extLst>
              <a:ext uri="{FF2B5EF4-FFF2-40B4-BE49-F238E27FC236}">
                <a16:creationId xmlns:a16="http://schemas.microsoft.com/office/drawing/2014/main" id="{61EDA212-28D6-45FB-8449-413D04BB5FF9}"/>
              </a:ext>
            </a:extLst>
          </p:cNvPr>
          <p:cNvSpPr>
            <a:spLocks noGrp="1"/>
          </p:cNvSpPr>
          <p:nvPr>
            <p:ph type="subTitle" idx="1"/>
          </p:nvPr>
        </p:nvSpPr>
        <p:spPr>
          <a:xfrm>
            <a:off x="571728" y="5537925"/>
            <a:ext cx="6962927" cy="706355"/>
          </a:xfrm>
        </p:spPr>
        <p:txBody>
          <a:bodyPr>
            <a:normAutofit/>
          </a:bodyPr>
          <a:lstStyle/>
          <a:p>
            <a:pPr algn="r">
              <a:spcAft>
                <a:spcPts val="600"/>
              </a:spcAft>
            </a:pPr>
            <a:r>
              <a:rPr lang="en-US"/>
              <a:t>Romans 13</a:t>
            </a:r>
          </a:p>
        </p:txBody>
      </p:sp>
      <p:pic>
        <p:nvPicPr>
          <p:cNvPr id="4" name="Picture 3">
            <a:extLst>
              <a:ext uri="{FF2B5EF4-FFF2-40B4-BE49-F238E27FC236}">
                <a16:creationId xmlns:a16="http://schemas.microsoft.com/office/drawing/2014/main" id="{EBCAAAAE-6DA1-412A-BDE7-CD616282D195}"/>
              </a:ext>
            </a:extLst>
          </p:cNvPr>
          <p:cNvPicPr>
            <a:picLocks noChangeAspect="1"/>
          </p:cNvPicPr>
          <p:nvPr/>
        </p:nvPicPr>
        <p:blipFill rotWithShape="1">
          <a:blip r:embed="rId2"/>
          <a:srcRect l="1128" r="724" b="-2"/>
          <a:stretch/>
        </p:blipFill>
        <p:spPr>
          <a:xfrm>
            <a:off x="20" y="10"/>
            <a:ext cx="7534635" cy="5412248"/>
          </a:xfrm>
          <a:prstGeom prst="rect">
            <a:avLst/>
          </a:prstGeom>
        </p:spPr>
      </p:pic>
      <p:sp>
        <p:nvSpPr>
          <p:cNvPr id="31" name="Freeform 6">
            <a:extLst>
              <a:ext uri="{FF2B5EF4-FFF2-40B4-BE49-F238E27FC236}">
                <a16:creationId xmlns:a16="http://schemas.microsoft.com/office/drawing/2014/main" id="{676184BD-E35A-4076-A646-FB2CD92345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118920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2"/>
          </a:solidFill>
          <a:ln w="0">
            <a:noFill/>
            <a:prstDash val="solid"/>
            <a:round/>
            <a:headEnd/>
            <a:tailEnd/>
          </a:ln>
        </p:spPr>
      </p:sp>
      <p:cxnSp>
        <p:nvCxnSpPr>
          <p:cNvPr id="43" name="Straight Connector 32">
            <a:extLst>
              <a:ext uri="{FF2B5EF4-FFF2-40B4-BE49-F238E27FC236}">
                <a16:creationId xmlns:a16="http://schemas.microsoft.com/office/drawing/2014/main" id="{DAD3FAB1-4DDF-4AE7-8F23-1BD35D53325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914763" y="1257300"/>
            <a:ext cx="0" cy="560070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645346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3B10AA-CFA1-45B1-A0AA-C126430ECF9C}"/>
              </a:ext>
            </a:extLst>
          </p:cNvPr>
          <p:cNvSpPr>
            <a:spLocks noGrp="1"/>
          </p:cNvSpPr>
          <p:nvPr>
            <p:ph type="title"/>
          </p:nvPr>
        </p:nvSpPr>
        <p:spPr>
          <a:xfrm>
            <a:off x="839788" y="457200"/>
            <a:ext cx="3932237" cy="1244278"/>
          </a:xfrm>
        </p:spPr>
        <p:txBody>
          <a:bodyPr>
            <a:normAutofit/>
          </a:bodyPr>
          <a:lstStyle/>
          <a:p>
            <a:r>
              <a:rPr lang="en-US" sz="6600" dirty="0">
                <a:ln w="0"/>
                <a:solidFill>
                  <a:schemeClr val="accent1"/>
                </a:solidFill>
                <a:effectLst>
                  <a:glow rad="228600">
                    <a:schemeClr val="accent1">
                      <a:satMod val="175000"/>
                      <a:alpha val="40000"/>
                    </a:schemeClr>
                  </a:glow>
                  <a:outerShdw blurRad="38100" dist="25400" dir="5400000" algn="ctr" rotWithShape="0">
                    <a:srgbClr val="6E747A">
                      <a:alpha val="43000"/>
                    </a:srgbClr>
                  </a:outerShdw>
                </a:effectLst>
              </a:rPr>
              <a:t>Excellence</a:t>
            </a:r>
          </a:p>
        </p:txBody>
      </p:sp>
      <p:sp>
        <p:nvSpPr>
          <p:cNvPr id="3" name="Content Placeholder 2">
            <a:extLst>
              <a:ext uri="{FF2B5EF4-FFF2-40B4-BE49-F238E27FC236}">
                <a16:creationId xmlns:a16="http://schemas.microsoft.com/office/drawing/2014/main" id="{3825DAB9-9EB4-4453-B4A6-F59230A7ED3B}"/>
              </a:ext>
            </a:extLst>
          </p:cNvPr>
          <p:cNvSpPr>
            <a:spLocks noGrp="1"/>
          </p:cNvSpPr>
          <p:nvPr>
            <p:ph idx="1"/>
          </p:nvPr>
        </p:nvSpPr>
        <p:spPr>
          <a:xfrm>
            <a:off x="5428527" y="1979272"/>
            <a:ext cx="6039432" cy="4467826"/>
          </a:xfrm>
        </p:spPr>
        <p:txBody>
          <a:bodyPr>
            <a:normAutofit/>
          </a:bodyPr>
          <a:lstStyle/>
          <a:p>
            <a:pPr marL="0" indent="0">
              <a:buNone/>
            </a:pPr>
            <a:r>
              <a:rPr lang="en-US" sz="3600" dirty="0"/>
              <a:t>Therefore it is necessary to be in subjection, not only because of wrath, but </a:t>
            </a:r>
            <a:r>
              <a:rPr lang="en-US" sz="3600" u="sng" dirty="0"/>
              <a:t>also for conscience' sake</a:t>
            </a:r>
            <a:r>
              <a:rPr lang="en-US" sz="3600" dirty="0"/>
              <a:t>. </a:t>
            </a:r>
          </a:p>
          <a:p>
            <a:pPr marL="0" indent="0" algn="r">
              <a:buNone/>
            </a:pPr>
            <a:r>
              <a:rPr lang="en-US" sz="3600" i="1" dirty="0"/>
              <a:t>Romans 13:5</a:t>
            </a:r>
          </a:p>
          <a:p>
            <a:pPr marL="0" indent="0" algn="r">
              <a:buNone/>
            </a:pPr>
            <a:endParaRPr lang="en-US" sz="3600" i="1" dirty="0"/>
          </a:p>
        </p:txBody>
      </p:sp>
      <p:graphicFrame>
        <p:nvGraphicFramePr>
          <p:cNvPr id="6" name="Diagram 5">
            <a:extLst>
              <a:ext uri="{FF2B5EF4-FFF2-40B4-BE49-F238E27FC236}">
                <a16:creationId xmlns:a16="http://schemas.microsoft.com/office/drawing/2014/main" id="{AAAF204B-5CF2-4A70-9D10-C5500E93ADE4}"/>
              </a:ext>
            </a:extLst>
          </p:cNvPr>
          <p:cNvGraphicFramePr/>
          <p:nvPr>
            <p:extLst>
              <p:ext uri="{D42A27DB-BD31-4B8C-83A1-F6EECF244321}">
                <p14:modId xmlns:p14="http://schemas.microsoft.com/office/powerpoint/2010/main" val="1520788269"/>
              </p:ext>
            </p:extLst>
          </p:nvPr>
        </p:nvGraphicFramePr>
        <p:xfrm>
          <a:off x="836612" y="1979272"/>
          <a:ext cx="3838776" cy="430578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4" name="Diagram 3">
            <a:extLst>
              <a:ext uri="{FF2B5EF4-FFF2-40B4-BE49-F238E27FC236}">
                <a16:creationId xmlns:a16="http://schemas.microsoft.com/office/drawing/2014/main" id="{252CF7AE-18E8-49DC-B6D2-718B5126B545}"/>
              </a:ext>
            </a:extLst>
          </p:cNvPr>
          <p:cNvGraphicFramePr/>
          <p:nvPr>
            <p:extLst>
              <p:ext uri="{D42A27DB-BD31-4B8C-83A1-F6EECF244321}">
                <p14:modId xmlns:p14="http://schemas.microsoft.com/office/powerpoint/2010/main" val="201817867"/>
              </p:ext>
            </p:extLst>
          </p:nvPr>
        </p:nvGraphicFramePr>
        <p:xfrm>
          <a:off x="5078510" y="4891314"/>
          <a:ext cx="6823203" cy="1828799"/>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1559432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3B10AA-CFA1-45B1-A0AA-C126430ECF9C}"/>
              </a:ext>
            </a:extLst>
          </p:cNvPr>
          <p:cNvSpPr>
            <a:spLocks noGrp="1"/>
          </p:cNvSpPr>
          <p:nvPr>
            <p:ph type="title"/>
          </p:nvPr>
        </p:nvSpPr>
        <p:spPr>
          <a:xfrm>
            <a:off x="839788" y="457200"/>
            <a:ext cx="3932237" cy="1244278"/>
          </a:xfrm>
        </p:spPr>
        <p:txBody>
          <a:bodyPr>
            <a:normAutofit/>
          </a:bodyPr>
          <a:lstStyle/>
          <a:p>
            <a:r>
              <a:rPr lang="en-US" sz="6600" dirty="0">
                <a:ln w="0"/>
                <a:solidFill>
                  <a:schemeClr val="accent1"/>
                </a:solidFill>
                <a:effectLst>
                  <a:glow rad="228600">
                    <a:schemeClr val="accent1">
                      <a:satMod val="175000"/>
                      <a:alpha val="40000"/>
                    </a:schemeClr>
                  </a:glow>
                  <a:outerShdw blurRad="38100" dist="25400" dir="5400000" algn="ctr" rotWithShape="0">
                    <a:srgbClr val="6E747A">
                      <a:alpha val="43000"/>
                    </a:srgbClr>
                  </a:outerShdw>
                </a:effectLst>
              </a:rPr>
              <a:t>Excellence</a:t>
            </a:r>
          </a:p>
        </p:txBody>
      </p:sp>
      <p:sp>
        <p:nvSpPr>
          <p:cNvPr id="3" name="Content Placeholder 2">
            <a:extLst>
              <a:ext uri="{FF2B5EF4-FFF2-40B4-BE49-F238E27FC236}">
                <a16:creationId xmlns:a16="http://schemas.microsoft.com/office/drawing/2014/main" id="{3825DAB9-9EB4-4453-B4A6-F59230A7ED3B}"/>
              </a:ext>
            </a:extLst>
          </p:cNvPr>
          <p:cNvSpPr>
            <a:spLocks noGrp="1"/>
          </p:cNvSpPr>
          <p:nvPr>
            <p:ph idx="1"/>
          </p:nvPr>
        </p:nvSpPr>
        <p:spPr>
          <a:xfrm>
            <a:off x="5428527" y="1979272"/>
            <a:ext cx="6039432" cy="4467826"/>
          </a:xfrm>
        </p:spPr>
        <p:txBody>
          <a:bodyPr>
            <a:normAutofit fontScale="92500"/>
          </a:bodyPr>
          <a:lstStyle/>
          <a:p>
            <a:pPr marL="0" indent="0">
              <a:buNone/>
            </a:pPr>
            <a:r>
              <a:rPr lang="en-US" sz="3600" dirty="0"/>
              <a:t>For because of this you also </a:t>
            </a:r>
            <a:r>
              <a:rPr lang="en-US" sz="3600" b="1" u="sng" dirty="0"/>
              <a:t>pay taxes</a:t>
            </a:r>
            <a:r>
              <a:rPr lang="en-US" sz="3600" dirty="0"/>
              <a:t>, for rulers are servants of God, devoting themselves to this very thing.  </a:t>
            </a:r>
          </a:p>
          <a:p>
            <a:pPr marL="0" indent="0">
              <a:buNone/>
            </a:pPr>
            <a:r>
              <a:rPr lang="en-US" sz="3600" b="1" u="sng" dirty="0"/>
              <a:t>Render to all what is due </a:t>
            </a:r>
            <a:r>
              <a:rPr lang="en-US" sz="3600" dirty="0"/>
              <a:t>them: tax to whom tax is due; custom to whom custom; fear to whom fear; honor to whom honor.  </a:t>
            </a:r>
          </a:p>
          <a:p>
            <a:pPr marL="0" indent="0" algn="r">
              <a:buNone/>
            </a:pPr>
            <a:r>
              <a:rPr lang="en-US" sz="3600" i="1" dirty="0"/>
              <a:t>Romans 13:5</a:t>
            </a:r>
          </a:p>
          <a:p>
            <a:pPr marL="0" indent="0" algn="r">
              <a:buNone/>
            </a:pPr>
            <a:endParaRPr lang="en-US" sz="3600" i="1" dirty="0"/>
          </a:p>
        </p:txBody>
      </p:sp>
      <p:graphicFrame>
        <p:nvGraphicFramePr>
          <p:cNvPr id="6" name="Diagram 5">
            <a:extLst>
              <a:ext uri="{FF2B5EF4-FFF2-40B4-BE49-F238E27FC236}">
                <a16:creationId xmlns:a16="http://schemas.microsoft.com/office/drawing/2014/main" id="{AAAF204B-5CF2-4A70-9D10-C5500E93ADE4}"/>
              </a:ext>
            </a:extLst>
          </p:cNvPr>
          <p:cNvGraphicFramePr/>
          <p:nvPr>
            <p:extLst>
              <p:ext uri="{D42A27DB-BD31-4B8C-83A1-F6EECF244321}">
                <p14:modId xmlns:p14="http://schemas.microsoft.com/office/powerpoint/2010/main" val="586834415"/>
              </p:ext>
            </p:extLst>
          </p:nvPr>
        </p:nvGraphicFramePr>
        <p:xfrm>
          <a:off x="836612" y="1979272"/>
          <a:ext cx="3838776" cy="430578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Rectangle 3">
            <a:extLst>
              <a:ext uri="{FF2B5EF4-FFF2-40B4-BE49-F238E27FC236}">
                <a16:creationId xmlns:a16="http://schemas.microsoft.com/office/drawing/2014/main" id="{0C71BB6B-0BF3-488D-8D8E-C4CFC7F13CF9}"/>
              </a:ext>
            </a:extLst>
          </p:cNvPr>
          <p:cNvSpPr/>
          <p:nvPr/>
        </p:nvSpPr>
        <p:spPr>
          <a:xfrm>
            <a:off x="5371959" y="580349"/>
            <a:ext cx="6096000" cy="954107"/>
          </a:xfrm>
          <a:prstGeom prst="rect">
            <a:avLst/>
          </a:prstGeom>
        </p:spPr>
        <p:style>
          <a:lnRef idx="2">
            <a:schemeClr val="accent6"/>
          </a:lnRef>
          <a:fillRef idx="1">
            <a:schemeClr val="lt1"/>
          </a:fillRef>
          <a:effectRef idx="0">
            <a:schemeClr val="accent6"/>
          </a:effectRef>
          <a:fontRef idx="minor">
            <a:schemeClr val="dk1"/>
          </a:fontRef>
        </p:style>
        <p:txBody>
          <a:bodyPr>
            <a:spAutoFit/>
          </a:bodyPr>
          <a:lstStyle/>
          <a:p>
            <a:r>
              <a:rPr lang="en-US" sz="2800" dirty="0"/>
              <a:t> For each one will bear his own load. Galatians 6:5 </a:t>
            </a:r>
          </a:p>
        </p:txBody>
      </p:sp>
      <p:sp>
        <p:nvSpPr>
          <p:cNvPr id="7" name="Rectangle 6">
            <a:extLst>
              <a:ext uri="{FF2B5EF4-FFF2-40B4-BE49-F238E27FC236}">
                <a16:creationId xmlns:a16="http://schemas.microsoft.com/office/drawing/2014/main" id="{A905156A-C5C3-4B94-AE95-D99CEC52E6E7}"/>
              </a:ext>
            </a:extLst>
          </p:cNvPr>
          <p:cNvSpPr/>
          <p:nvPr/>
        </p:nvSpPr>
        <p:spPr>
          <a:xfrm>
            <a:off x="5524359" y="732749"/>
            <a:ext cx="6096000" cy="1384995"/>
          </a:xfrm>
          <a:prstGeom prst="rect">
            <a:avLst/>
          </a:prstGeom>
        </p:spPr>
        <p:style>
          <a:lnRef idx="1">
            <a:schemeClr val="accent2"/>
          </a:lnRef>
          <a:fillRef idx="2">
            <a:schemeClr val="accent2"/>
          </a:fillRef>
          <a:effectRef idx="1">
            <a:schemeClr val="accent2"/>
          </a:effectRef>
          <a:fontRef idx="minor">
            <a:schemeClr val="dk1"/>
          </a:fontRef>
        </p:style>
        <p:txBody>
          <a:bodyPr>
            <a:spAutoFit/>
          </a:bodyPr>
          <a:lstStyle/>
          <a:p>
            <a:r>
              <a:rPr lang="en-US" sz="2800" dirty="0"/>
              <a:t> If you are wise, you are wise for yourself, And if you scoff, you alone will bear it. </a:t>
            </a:r>
            <a:r>
              <a:rPr lang="en-US" sz="2800" i="1" dirty="0"/>
              <a:t>Proverbs 9:12 </a:t>
            </a:r>
            <a:endParaRPr lang="en-US" sz="2800" dirty="0"/>
          </a:p>
        </p:txBody>
      </p:sp>
    </p:spTree>
    <p:extLst>
      <p:ext uri="{BB962C8B-B14F-4D97-AF65-F5344CB8AC3E}">
        <p14:creationId xmlns:p14="http://schemas.microsoft.com/office/powerpoint/2010/main" val="3097757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7"/>
                                        </p:tgtEl>
                                        <p:attrNameLst>
                                          <p:attrName>style.visibility</p:attrName>
                                        </p:attrNameLst>
                                      </p:cBhvr>
                                      <p:to>
                                        <p:strVal val="visible"/>
                                      </p:to>
                                    </p:set>
                                    <p:anim calcmode="lin" valueType="num">
                                      <p:cBhvr>
                                        <p:cTn id="14" dur="500" fill="hold"/>
                                        <p:tgtEl>
                                          <p:spTgt spid="7"/>
                                        </p:tgtEl>
                                        <p:attrNameLst>
                                          <p:attrName>ppt_w</p:attrName>
                                        </p:attrNameLst>
                                      </p:cBhvr>
                                      <p:tavLst>
                                        <p:tav tm="0">
                                          <p:val>
                                            <p:fltVal val="0"/>
                                          </p:val>
                                        </p:tav>
                                        <p:tav tm="100000">
                                          <p:val>
                                            <p:strVal val="#ppt_w"/>
                                          </p:val>
                                        </p:tav>
                                      </p:tavLst>
                                    </p:anim>
                                    <p:anim calcmode="lin" valueType="num">
                                      <p:cBhvr>
                                        <p:cTn id="15" dur="500" fill="hold"/>
                                        <p:tgtEl>
                                          <p:spTgt spid="7"/>
                                        </p:tgtEl>
                                        <p:attrNameLst>
                                          <p:attrName>ppt_h</p:attrName>
                                        </p:attrNameLst>
                                      </p:cBhvr>
                                      <p:tavLst>
                                        <p:tav tm="0">
                                          <p:val>
                                            <p:fltVal val="0"/>
                                          </p:val>
                                        </p:tav>
                                        <p:tav tm="100000">
                                          <p:val>
                                            <p:strVal val="#ppt_h"/>
                                          </p:val>
                                        </p:tav>
                                      </p:tavLst>
                                    </p:anim>
                                    <p:animEffect transition="in" filter="fade">
                                      <p:cBhvr>
                                        <p:cTn id="1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3B10AA-CFA1-45B1-A0AA-C126430ECF9C}"/>
              </a:ext>
            </a:extLst>
          </p:cNvPr>
          <p:cNvSpPr>
            <a:spLocks noGrp="1"/>
          </p:cNvSpPr>
          <p:nvPr>
            <p:ph type="title"/>
          </p:nvPr>
        </p:nvSpPr>
        <p:spPr>
          <a:xfrm>
            <a:off x="789881" y="1116957"/>
            <a:ext cx="3932237" cy="1244278"/>
          </a:xfrm>
        </p:spPr>
        <p:txBody>
          <a:bodyPr>
            <a:normAutofit fontScale="90000"/>
          </a:bodyPr>
          <a:lstStyle/>
          <a:p>
            <a:r>
              <a:rPr lang="en-US" sz="6600" b="1" dirty="0">
                <a:ln w="22225">
                  <a:solidFill>
                    <a:schemeClr val="accent2"/>
                  </a:solidFill>
                  <a:prstDash val="solid"/>
                </a:ln>
                <a:solidFill>
                  <a:schemeClr val="accent2">
                    <a:lumMod val="40000"/>
                    <a:lumOff val="60000"/>
                  </a:schemeClr>
                </a:solidFill>
              </a:rPr>
              <a:t>Beyond Excellence</a:t>
            </a:r>
          </a:p>
        </p:txBody>
      </p:sp>
      <p:graphicFrame>
        <p:nvGraphicFramePr>
          <p:cNvPr id="6" name="Diagram 5">
            <a:extLst>
              <a:ext uri="{FF2B5EF4-FFF2-40B4-BE49-F238E27FC236}">
                <a16:creationId xmlns:a16="http://schemas.microsoft.com/office/drawing/2014/main" id="{AAAF204B-5CF2-4A70-9D10-C5500E93ADE4}"/>
              </a:ext>
            </a:extLst>
          </p:cNvPr>
          <p:cNvGraphicFramePr/>
          <p:nvPr>
            <p:extLst>
              <p:ext uri="{D42A27DB-BD31-4B8C-83A1-F6EECF244321}">
                <p14:modId xmlns:p14="http://schemas.microsoft.com/office/powerpoint/2010/main" val="2220202241"/>
              </p:ext>
            </p:extLst>
          </p:nvPr>
        </p:nvGraphicFramePr>
        <p:xfrm>
          <a:off x="836612" y="2835796"/>
          <a:ext cx="3838776" cy="344925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Picture 3">
            <a:extLst>
              <a:ext uri="{FF2B5EF4-FFF2-40B4-BE49-F238E27FC236}">
                <a16:creationId xmlns:a16="http://schemas.microsoft.com/office/drawing/2014/main" id="{2B5828FF-9DBD-4A7A-BB5A-760AA4735CAD}"/>
              </a:ext>
            </a:extLst>
          </p:cNvPr>
          <p:cNvPicPr>
            <a:picLocks noChangeAspect="1"/>
          </p:cNvPicPr>
          <p:nvPr/>
        </p:nvPicPr>
        <p:blipFill>
          <a:blip r:embed="rId8"/>
          <a:stretch>
            <a:fillRect/>
          </a:stretch>
        </p:blipFill>
        <p:spPr>
          <a:xfrm>
            <a:off x="5294791" y="1018571"/>
            <a:ext cx="6427811" cy="4820858"/>
          </a:xfrm>
          <a:prstGeom prst="rect">
            <a:avLst/>
          </a:prstGeom>
          <a:ln>
            <a:noFill/>
          </a:ln>
          <a:effectLst>
            <a:softEdge rad="112500"/>
          </a:effectLst>
        </p:spPr>
      </p:pic>
      <p:sp>
        <p:nvSpPr>
          <p:cNvPr id="3" name="Content Placeholder 2">
            <a:extLst>
              <a:ext uri="{FF2B5EF4-FFF2-40B4-BE49-F238E27FC236}">
                <a16:creationId xmlns:a16="http://schemas.microsoft.com/office/drawing/2014/main" id="{3825DAB9-9EB4-4453-B4A6-F59230A7ED3B}"/>
              </a:ext>
            </a:extLst>
          </p:cNvPr>
          <p:cNvSpPr>
            <a:spLocks noGrp="1"/>
          </p:cNvSpPr>
          <p:nvPr>
            <p:ph idx="1"/>
          </p:nvPr>
        </p:nvSpPr>
        <p:spPr>
          <a:xfrm>
            <a:off x="5488980" y="4135058"/>
            <a:ext cx="6039432" cy="1704371"/>
          </a:xfrm>
        </p:spPr>
        <p:txBody>
          <a:bodyPr>
            <a:normAutofit lnSpcReduction="10000"/>
          </a:bodyPr>
          <a:lstStyle/>
          <a:p>
            <a:pPr marL="0" indent="0">
              <a:buNone/>
            </a:pPr>
            <a:r>
              <a:rPr lang="en-US" sz="3600" b="1" spc="50" dirty="0">
                <a:ln w="9525" cmpd="sng">
                  <a:solidFill>
                    <a:schemeClr val="accent1"/>
                  </a:solidFill>
                  <a:prstDash val="solid"/>
                </a:ln>
                <a:solidFill>
                  <a:srgbClr val="70AD47">
                    <a:tint val="1000"/>
                  </a:srgbClr>
                </a:solidFill>
                <a:effectLst>
                  <a:glow rad="38100">
                    <a:schemeClr val="accent1">
                      <a:alpha val="40000"/>
                    </a:schemeClr>
                  </a:glow>
                </a:effectLst>
              </a:rPr>
              <a:t>Owe nothing to anyone</a:t>
            </a:r>
          </a:p>
          <a:p>
            <a:pPr marL="0" indent="0">
              <a:buNone/>
            </a:pPr>
            <a:r>
              <a:rPr lang="en-US" sz="3600" b="1" spc="50" dirty="0">
                <a:ln w="9525" cmpd="sng">
                  <a:solidFill>
                    <a:schemeClr val="accent1"/>
                  </a:solidFill>
                  <a:prstDash val="solid"/>
                </a:ln>
                <a:solidFill>
                  <a:srgbClr val="70AD47">
                    <a:tint val="1000"/>
                  </a:srgbClr>
                </a:solidFill>
                <a:effectLst>
                  <a:glow rad="38100">
                    <a:schemeClr val="accent1">
                      <a:alpha val="40000"/>
                    </a:schemeClr>
                  </a:glow>
                </a:effectLst>
              </a:rPr>
              <a:t>except to love one another;</a:t>
            </a:r>
          </a:p>
          <a:p>
            <a:pPr marL="0" indent="0" algn="r">
              <a:buNone/>
            </a:pPr>
            <a:r>
              <a:rPr lang="en-US" sz="3600" b="1" i="1" spc="50" dirty="0">
                <a:ln w="9525" cmpd="sng">
                  <a:solidFill>
                    <a:schemeClr val="accent1"/>
                  </a:solidFill>
                  <a:prstDash val="solid"/>
                </a:ln>
                <a:solidFill>
                  <a:srgbClr val="70AD47">
                    <a:tint val="1000"/>
                  </a:srgbClr>
                </a:solidFill>
                <a:effectLst>
                  <a:glow rad="38100">
                    <a:schemeClr val="accent1">
                      <a:alpha val="40000"/>
                    </a:schemeClr>
                  </a:glow>
                </a:effectLst>
              </a:rPr>
              <a:t>Romans 13:8</a:t>
            </a:r>
          </a:p>
          <a:p>
            <a:pPr marL="0" indent="0" algn="r">
              <a:buNone/>
            </a:pPr>
            <a:endParaRPr lang="en-US" sz="3600" b="1" i="1"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sp>
        <p:nvSpPr>
          <p:cNvPr id="5" name="Rectangle 4">
            <a:extLst>
              <a:ext uri="{FF2B5EF4-FFF2-40B4-BE49-F238E27FC236}">
                <a16:creationId xmlns:a16="http://schemas.microsoft.com/office/drawing/2014/main" id="{A91F1405-00E6-40C4-865D-0AA1A2161932}"/>
              </a:ext>
            </a:extLst>
          </p:cNvPr>
          <p:cNvSpPr/>
          <p:nvPr/>
        </p:nvSpPr>
        <p:spPr>
          <a:xfrm>
            <a:off x="522514" y="4067221"/>
            <a:ext cx="11146972" cy="2246769"/>
          </a:xfrm>
          <a:prstGeom prst="rect">
            <a:avLst/>
          </a:prstGeom>
        </p:spPr>
        <p:style>
          <a:lnRef idx="3">
            <a:schemeClr val="lt1"/>
          </a:lnRef>
          <a:fillRef idx="1">
            <a:schemeClr val="accent2"/>
          </a:fillRef>
          <a:effectRef idx="1">
            <a:schemeClr val="accent2"/>
          </a:effectRef>
          <a:fontRef idx="minor">
            <a:schemeClr val="lt1"/>
          </a:fontRef>
        </p:style>
        <p:txBody>
          <a:bodyPr wrap="square">
            <a:spAutoFit/>
          </a:bodyPr>
          <a:lstStyle/>
          <a:p>
            <a:r>
              <a:rPr lang="en-US" sz="2800" dirty="0"/>
              <a:t> Instruct those who are rich in this present world not to be conceited or to fix their hope on the uncertainty of riches…Instruct them to do good, to be rich in good works, to be generous and ready to share,  storing up for themselves the treasure of a good foundation for the future, so that they may take hold of that which is life indeed. 1 Timothy 6:17-19 (NASB) </a:t>
            </a:r>
          </a:p>
        </p:txBody>
      </p:sp>
    </p:spTree>
    <p:extLst>
      <p:ext uri="{BB962C8B-B14F-4D97-AF65-F5344CB8AC3E}">
        <p14:creationId xmlns:p14="http://schemas.microsoft.com/office/powerpoint/2010/main" val="1782592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randombar(horizontal)">
                                      <p:cBhvr>
                                        <p:cTn id="7" dur="500"/>
                                        <p:tgtEl>
                                          <p:spTgt spid="3">
                                            <p:txEl>
                                              <p:pRg st="0" end="0"/>
                                            </p:txEl>
                                          </p:spTgt>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randombar(horizontal)">
                                      <p:cBhvr>
                                        <p:cTn id="10" dur="500"/>
                                        <p:tgtEl>
                                          <p:spTgt spid="3">
                                            <p:txEl>
                                              <p:pRg st="1" end="1"/>
                                            </p:txEl>
                                          </p:spTgt>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randombar(horizontal)">
                                      <p:cBhvr>
                                        <p:cTn id="13" dur="500"/>
                                        <p:tgtEl>
                                          <p:spTgt spid="3">
                                            <p:txEl>
                                              <p:pRg st="2" end="2"/>
                                            </p:txEl>
                                          </p:spTgt>
                                        </p:tgtEl>
                                      </p:cBhvr>
                                    </p:animEffect>
                                  </p:childTnLst>
                                </p:cTn>
                              </p:par>
                              <p:par>
                                <p:cTn id="14" presetID="14" presetClass="entr" presetSubtype="10" fill="hold"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randombar(horizontal)">
                                      <p:cBhvr>
                                        <p:cTn id="16" dur="500"/>
                                        <p:tgtEl>
                                          <p:spTgt spid="4"/>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anim calcmode="lin" valueType="num">
                                      <p:cBhvr>
                                        <p:cTn id="21" dur="500" fill="hold"/>
                                        <p:tgtEl>
                                          <p:spTgt spid="6"/>
                                        </p:tgtEl>
                                        <p:attrNameLst>
                                          <p:attrName>ppt_w</p:attrName>
                                        </p:attrNameLst>
                                      </p:cBhvr>
                                      <p:tavLst>
                                        <p:tav tm="0">
                                          <p:val>
                                            <p:fltVal val="0"/>
                                          </p:val>
                                        </p:tav>
                                        <p:tav tm="100000">
                                          <p:val>
                                            <p:strVal val="#ppt_w"/>
                                          </p:val>
                                        </p:tav>
                                      </p:tavLst>
                                    </p:anim>
                                    <p:anim calcmode="lin" valueType="num">
                                      <p:cBhvr>
                                        <p:cTn id="22" dur="500" fill="hold"/>
                                        <p:tgtEl>
                                          <p:spTgt spid="6"/>
                                        </p:tgtEl>
                                        <p:attrNameLst>
                                          <p:attrName>ppt_h</p:attrName>
                                        </p:attrNameLst>
                                      </p:cBhvr>
                                      <p:tavLst>
                                        <p:tav tm="0">
                                          <p:val>
                                            <p:fltVal val="0"/>
                                          </p:val>
                                        </p:tav>
                                        <p:tav tm="100000">
                                          <p:val>
                                            <p:strVal val="#ppt_h"/>
                                          </p:val>
                                        </p:tav>
                                      </p:tavLst>
                                    </p:anim>
                                    <p:animEffect transition="in" filter="fade">
                                      <p:cBhvr>
                                        <p:cTn id="23" dur="500"/>
                                        <p:tgtEl>
                                          <p:spTgt spid="6"/>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grpId="0" nodeType="clickEffect">
                                  <p:stCondLst>
                                    <p:cond delay="0"/>
                                  </p:stCondLst>
                                  <p:childTnLst>
                                    <p:set>
                                      <p:cBhvr>
                                        <p:cTn id="27" dur="1" fill="hold">
                                          <p:stCondLst>
                                            <p:cond delay="0"/>
                                          </p:stCondLst>
                                        </p:cTn>
                                        <p:tgtEl>
                                          <p:spTgt spid="5"/>
                                        </p:tgtEl>
                                        <p:attrNameLst>
                                          <p:attrName>style.visibility</p:attrName>
                                        </p:attrNameLst>
                                      </p:cBhvr>
                                      <p:to>
                                        <p:strVal val="visible"/>
                                      </p:to>
                                    </p:set>
                                    <p:anim calcmode="lin" valueType="num">
                                      <p:cBhvr>
                                        <p:cTn id="28" dur="500" fill="hold"/>
                                        <p:tgtEl>
                                          <p:spTgt spid="5"/>
                                        </p:tgtEl>
                                        <p:attrNameLst>
                                          <p:attrName>ppt_w</p:attrName>
                                        </p:attrNameLst>
                                      </p:cBhvr>
                                      <p:tavLst>
                                        <p:tav tm="0">
                                          <p:val>
                                            <p:fltVal val="0"/>
                                          </p:val>
                                        </p:tav>
                                        <p:tav tm="100000">
                                          <p:val>
                                            <p:strVal val="#ppt_w"/>
                                          </p:val>
                                        </p:tav>
                                      </p:tavLst>
                                    </p:anim>
                                    <p:anim calcmode="lin" valueType="num">
                                      <p:cBhvr>
                                        <p:cTn id="29" dur="500" fill="hold"/>
                                        <p:tgtEl>
                                          <p:spTgt spid="5"/>
                                        </p:tgtEl>
                                        <p:attrNameLst>
                                          <p:attrName>ppt_h</p:attrName>
                                        </p:attrNameLst>
                                      </p:cBhvr>
                                      <p:tavLst>
                                        <p:tav tm="0">
                                          <p:val>
                                            <p:fltVal val="0"/>
                                          </p:val>
                                        </p:tav>
                                        <p:tav tm="100000">
                                          <p:val>
                                            <p:strVal val="#ppt_h"/>
                                          </p:val>
                                        </p:tav>
                                      </p:tavLst>
                                    </p:anim>
                                    <p:animEffect transition="in" filter="fade">
                                      <p:cBhvr>
                                        <p:cTn id="3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P spid="3" grpId="0" uiExpand="1" build="p"/>
      <p:bldP spid="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557CD0E-FDC6-4FBC-A9D7-4943410DE33B}"/>
              </a:ext>
            </a:extLst>
          </p:cNvPr>
          <p:cNvPicPr>
            <a:picLocks noChangeAspect="1"/>
          </p:cNvPicPr>
          <p:nvPr/>
        </p:nvPicPr>
        <p:blipFill rotWithShape="1">
          <a:blip r:embed="rId3"/>
          <a:srcRect l="11429" r="8276"/>
          <a:stretch/>
        </p:blipFill>
        <p:spPr>
          <a:xfrm>
            <a:off x="5098704" y="0"/>
            <a:ext cx="6265438" cy="6858000"/>
          </a:xfrm>
          <a:prstGeom prst="rect">
            <a:avLst/>
          </a:prstGeom>
        </p:spPr>
      </p:pic>
      <p:sp>
        <p:nvSpPr>
          <p:cNvPr id="2" name="Title 1">
            <a:extLst>
              <a:ext uri="{FF2B5EF4-FFF2-40B4-BE49-F238E27FC236}">
                <a16:creationId xmlns:a16="http://schemas.microsoft.com/office/drawing/2014/main" id="{143B10AA-CFA1-45B1-A0AA-C126430ECF9C}"/>
              </a:ext>
            </a:extLst>
          </p:cNvPr>
          <p:cNvSpPr>
            <a:spLocks noGrp="1"/>
          </p:cNvSpPr>
          <p:nvPr>
            <p:ph type="title"/>
          </p:nvPr>
        </p:nvSpPr>
        <p:spPr>
          <a:xfrm>
            <a:off x="789881" y="1116957"/>
            <a:ext cx="3932237" cy="1244278"/>
          </a:xfrm>
        </p:spPr>
        <p:txBody>
          <a:bodyPr>
            <a:normAutofit fontScale="90000"/>
          </a:bodyPr>
          <a:lstStyle/>
          <a:p>
            <a:r>
              <a:rPr lang="en-US" sz="6600" b="1" dirty="0">
                <a:ln w="22225">
                  <a:solidFill>
                    <a:schemeClr val="accent2"/>
                  </a:solidFill>
                  <a:prstDash val="solid"/>
                </a:ln>
                <a:solidFill>
                  <a:schemeClr val="accent2">
                    <a:lumMod val="40000"/>
                    <a:lumOff val="60000"/>
                  </a:schemeClr>
                </a:solidFill>
              </a:rPr>
              <a:t>Beyond Excellence</a:t>
            </a:r>
          </a:p>
        </p:txBody>
      </p:sp>
      <p:sp>
        <p:nvSpPr>
          <p:cNvPr id="3" name="Content Placeholder 2">
            <a:extLst>
              <a:ext uri="{FF2B5EF4-FFF2-40B4-BE49-F238E27FC236}">
                <a16:creationId xmlns:a16="http://schemas.microsoft.com/office/drawing/2014/main" id="{3825DAB9-9EB4-4453-B4A6-F59230A7ED3B}"/>
              </a:ext>
            </a:extLst>
          </p:cNvPr>
          <p:cNvSpPr>
            <a:spLocks noGrp="1"/>
          </p:cNvSpPr>
          <p:nvPr>
            <p:ph idx="1"/>
          </p:nvPr>
        </p:nvSpPr>
        <p:spPr>
          <a:xfrm>
            <a:off x="5145434" y="127321"/>
            <a:ext cx="6642024" cy="4137951"/>
          </a:xfrm>
        </p:spPr>
        <p:txBody>
          <a:bodyPr>
            <a:noAutofit/>
          </a:bodyPr>
          <a:lstStyle/>
          <a:p>
            <a:pPr marL="0" indent="0">
              <a:buNone/>
            </a:pPr>
            <a:r>
              <a:rPr lang="en-US" sz="3200" b="1" spc="50" dirty="0">
                <a:ln w="9525" cmpd="sng">
                  <a:solidFill>
                    <a:schemeClr val="accent1"/>
                  </a:solidFill>
                  <a:prstDash val="solid"/>
                </a:ln>
                <a:solidFill>
                  <a:srgbClr val="70AD47">
                    <a:tint val="1000"/>
                  </a:srgbClr>
                </a:solidFill>
                <a:effectLst>
                  <a:glow rad="38100">
                    <a:schemeClr val="accent1">
                      <a:alpha val="40000"/>
                    </a:schemeClr>
                  </a:glow>
                </a:effectLst>
              </a:rPr>
              <a:t>…for he who loves his neighbor has fulfilled the law. </a:t>
            </a:r>
          </a:p>
          <a:p>
            <a:pPr marL="0" indent="0">
              <a:buNone/>
            </a:pPr>
            <a:r>
              <a:rPr lang="en-US" sz="3200" b="1" spc="50" dirty="0">
                <a:ln w="9525" cmpd="sng">
                  <a:solidFill>
                    <a:schemeClr val="accent1"/>
                  </a:solidFill>
                  <a:prstDash val="solid"/>
                </a:ln>
                <a:solidFill>
                  <a:srgbClr val="70AD47">
                    <a:tint val="1000"/>
                  </a:srgbClr>
                </a:solidFill>
                <a:effectLst>
                  <a:glow rad="38100">
                    <a:schemeClr val="accent1">
                      <a:alpha val="40000"/>
                    </a:schemeClr>
                  </a:glow>
                </a:effectLst>
              </a:rPr>
              <a:t>For this, "YOU SHALL NOT COMMIT ADULTERY, YOU SHALL NOT MURDER, YOU SHALL NOT STEAL, YOU SHALL NOT COVET," and if there is any other commandment, it is summed up in this saying, "YOU SHALL LOVE YOUR NEIGHBOR AS YOURSELF."  </a:t>
            </a:r>
          </a:p>
          <a:p>
            <a:pPr marL="0" indent="0">
              <a:buNone/>
            </a:pPr>
            <a:r>
              <a:rPr lang="en-US" sz="3200" b="1" spc="50" dirty="0">
                <a:ln w="9525" cmpd="sng">
                  <a:solidFill>
                    <a:schemeClr val="accent1"/>
                  </a:solidFill>
                  <a:prstDash val="solid"/>
                </a:ln>
                <a:solidFill>
                  <a:srgbClr val="70AD47">
                    <a:tint val="1000"/>
                  </a:srgbClr>
                </a:solidFill>
                <a:effectLst>
                  <a:glow rad="38100">
                    <a:schemeClr val="accent1">
                      <a:alpha val="40000"/>
                    </a:schemeClr>
                  </a:glow>
                </a:effectLst>
              </a:rPr>
              <a:t>Love does no wrong to a neighbor; therefore love is the fulfillment of the law. </a:t>
            </a:r>
          </a:p>
          <a:p>
            <a:pPr marL="0" indent="0" algn="r">
              <a:buNone/>
            </a:pPr>
            <a:r>
              <a:rPr lang="en-US" sz="3200" b="1" i="1" spc="50" dirty="0">
                <a:ln w="9525" cmpd="sng">
                  <a:solidFill>
                    <a:schemeClr val="accent1"/>
                  </a:solidFill>
                  <a:prstDash val="solid"/>
                </a:ln>
                <a:solidFill>
                  <a:srgbClr val="70AD47">
                    <a:tint val="1000"/>
                  </a:srgbClr>
                </a:solidFill>
                <a:effectLst>
                  <a:glow rad="38100">
                    <a:schemeClr val="accent1">
                      <a:alpha val="40000"/>
                    </a:schemeClr>
                  </a:glow>
                </a:effectLst>
              </a:rPr>
              <a:t>Romans 13:9-10</a:t>
            </a:r>
          </a:p>
          <a:p>
            <a:pPr marL="0" indent="0" algn="r">
              <a:buNone/>
            </a:pPr>
            <a:endParaRPr lang="en-US" sz="3200" b="1" i="1"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graphicFrame>
        <p:nvGraphicFramePr>
          <p:cNvPr id="6" name="Diagram 5">
            <a:extLst>
              <a:ext uri="{FF2B5EF4-FFF2-40B4-BE49-F238E27FC236}">
                <a16:creationId xmlns:a16="http://schemas.microsoft.com/office/drawing/2014/main" id="{AAAF204B-5CF2-4A70-9D10-C5500E93ADE4}"/>
              </a:ext>
            </a:extLst>
          </p:cNvPr>
          <p:cNvGraphicFramePr/>
          <p:nvPr>
            <p:extLst>
              <p:ext uri="{D42A27DB-BD31-4B8C-83A1-F6EECF244321}">
                <p14:modId xmlns:p14="http://schemas.microsoft.com/office/powerpoint/2010/main" val="3534959934"/>
              </p:ext>
            </p:extLst>
          </p:nvPr>
        </p:nvGraphicFramePr>
        <p:xfrm>
          <a:off x="836612" y="2835796"/>
          <a:ext cx="3838776" cy="344925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111136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childTnLst>
                    </p:cTn>
                  </p:par>
                  <p:par>
                    <p:cTn id="10" fill="hold">
                      <p:stCondLst>
                        <p:cond delay="indefinite"/>
                      </p:stCondLst>
                      <p:childTnLst>
                        <p:par>
                          <p:cTn id="11" fill="hold">
                            <p:stCondLst>
                              <p:cond delay="0"/>
                            </p:stCondLst>
                            <p:childTnLst>
                              <p:par>
                                <p:cTn id="12" presetID="14" presetClass="entr" presetSubtype="10" fill="hold" grpId="0"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randombar(horizontal)">
                                      <p:cBhvr>
                                        <p:cTn id="14" dur="500"/>
                                        <p:tgtEl>
                                          <p:spTgt spid="3">
                                            <p:txEl>
                                              <p:pRg st="0" end="0"/>
                                            </p:txEl>
                                          </p:spTgt>
                                        </p:tgtEl>
                                      </p:cBhvr>
                                    </p:animEffect>
                                  </p:childTnLst>
                                </p:cTn>
                              </p:par>
                              <p:par>
                                <p:cTn id="15" presetID="14" presetClass="entr" presetSubtype="10" fill="hold" grpId="0" nodeType="with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randombar(horizontal)">
                                      <p:cBhvr>
                                        <p:cTn id="17" dur="500"/>
                                        <p:tgtEl>
                                          <p:spTgt spid="3">
                                            <p:txEl>
                                              <p:pRg st="1" end="1"/>
                                            </p:txEl>
                                          </p:spTgt>
                                        </p:tgtEl>
                                      </p:cBhvr>
                                    </p:animEffect>
                                  </p:childTnLst>
                                </p:cTn>
                              </p:par>
                              <p:par>
                                <p:cTn id="18" presetID="14" presetClass="entr" presetSubtype="10" fill="hold" grpId="0" nodeType="with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randombar(horizontal)">
                                      <p:cBhvr>
                                        <p:cTn id="20" dur="500"/>
                                        <p:tgtEl>
                                          <p:spTgt spid="3">
                                            <p:txEl>
                                              <p:pRg st="2" end="2"/>
                                            </p:txEl>
                                          </p:spTgt>
                                        </p:tgtEl>
                                      </p:cBhvr>
                                    </p:animEffect>
                                  </p:childTnLst>
                                </p:cTn>
                              </p:par>
                              <p:par>
                                <p:cTn id="21" presetID="14" presetClass="entr" presetSubtype="10" fill="hold" grpId="0" nodeType="with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Effect transition="in" filter="randombar(horizontal)">
                                      <p:cBhvr>
                                        <p:cTn id="23" dur="500"/>
                                        <p:tgtEl>
                                          <p:spTgt spid="3">
                                            <p:txEl>
                                              <p:pRg st="3" end="3"/>
                                            </p:txEl>
                                          </p:spTgt>
                                        </p:tgtEl>
                                      </p:cBhvr>
                                    </p:animEffect>
                                  </p:childTnLst>
                                </p:cTn>
                              </p:par>
                              <p:par>
                                <p:cTn id="24" presetID="14" presetClass="entr" presetSubtype="10" fill="hold" nodeType="with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randombar(horizontal)">
                                      <p:cBhvr>
                                        <p:cTn id="2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Graphic spid="6" grpId="0">
        <p:bldAsOne/>
      </p:bldGraphic>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C98AE73-E68F-44BA-84A6-70C7C30F2AC7}"/>
              </a:ext>
            </a:extLst>
          </p:cNvPr>
          <p:cNvPicPr>
            <a:picLocks noChangeAspect="1"/>
          </p:cNvPicPr>
          <p:nvPr/>
        </p:nvPicPr>
        <p:blipFill rotWithShape="1">
          <a:blip r:embed="rId3"/>
          <a:srcRect b="15906"/>
          <a:stretch/>
        </p:blipFill>
        <p:spPr>
          <a:xfrm>
            <a:off x="0" y="0"/>
            <a:ext cx="12192000" cy="6858000"/>
          </a:xfrm>
          <a:prstGeom prst="rect">
            <a:avLst/>
          </a:prstGeom>
        </p:spPr>
      </p:pic>
      <p:sp>
        <p:nvSpPr>
          <p:cNvPr id="2" name="Title 1">
            <a:extLst>
              <a:ext uri="{FF2B5EF4-FFF2-40B4-BE49-F238E27FC236}">
                <a16:creationId xmlns:a16="http://schemas.microsoft.com/office/drawing/2014/main" id="{143B10AA-CFA1-45B1-A0AA-C126430ECF9C}"/>
              </a:ext>
            </a:extLst>
          </p:cNvPr>
          <p:cNvSpPr>
            <a:spLocks noGrp="1"/>
          </p:cNvSpPr>
          <p:nvPr>
            <p:ph type="title"/>
          </p:nvPr>
        </p:nvSpPr>
        <p:spPr>
          <a:xfrm>
            <a:off x="789881" y="925889"/>
            <a:ext cx="3932237" cy="1244278"/>
          </a:xfrm>
        </p:spPr>
        <p:txBody>
          <a:bodyPr>
            <a:normAutofit fontScale="90000"/>
          </a:bodyPr>
          <a:lstStyle/>
          <a:p>
            <a:r>
              <a:rPr lang="en-US" sz="6600" b="1" dirty="0">
                <a:ln w="22225">
                  <a:solidFill>
                    <a:schemeClr val="accent2"/>
                  </a:solidFill>
                  <a:prstDash val="solid"/>
                </a:ln>
                <a:solidFill>
                  <a:schemeClr val="accent2">
                    <a:lumMod val="40000"/>
                    <a:lumOff val="60000"/>
                  </a:schemeClr>
                </a:solidFill>
              </a:rPr>
              <a:t>Beyond Excellence</a:t>
            </a:r>
          </a:p>
        </p:txBody>
      </p:sp>
      <p:sp>
        <p:nvSpPr>
          <p:cNvPr id="3" name="Content Placeholder 2">
            <a:extLst>
              <a:ext uri="{FF2B5EF4-FFF2-40B4-BE49-F238E27FC236}">
                <a16:creationId xmlns:a16="http://schemas.microsoft.com/office/drawing/2014/main" id="{3825DAB9-9EB4-4453-B4A6-F59230A7ED3B}"/>
              </a:ext>
            </a:extLst>
          </p:cNvPr>
          <p:cNvSpPr>
            <a:spLocks noGrp="1"/>
          </p:cNvSpPr>
          <p:nvPr>
            <p:ph idx="1"/>
          </p:nvPr>
        </p:nvSpPr>
        <p:spPr>
          <a:xfrm>
            <a:off x="5065767" y="591388"/>
            <a:ext cx="6829313" cy="4488816"/>
          </a:xfrm>
        </p:spPr>
        <p:txBody>
          <a:bodyPr>
            <a:noAutofit/>
          </a:bodyPr>
          <a:lstStyle/>
          <a:p>
            <a:pPr marL="0" indent="0">
              <a:buNone/>
            </a:pPr>
            <a:r>
              <a:rPr lang="en-US" sz="3600" b="1" u="sng" spc="50" dirty="0">
                <a:ln w="9525" cmpd="sng">
                  <a:solidFill>
                    <a:schemeClr val="accent1"/>
                  </a:solidFill>
                  <a:prstDash val="solid"/>
                </a:ln>
                <a:solidFill>
                  <a:srgbClr val="70AD47">
                    <a:tint val="1000"/>
                  </a:srgbClr>
                </a:solidFill>
                <a:effectLst>
                  <a:glow rad="38100">
                    <a:schemeClr val="accent1">
                      <a:alpha val="40000"/>
                    </a:schemeClr>
                  </a:glow>
                </a:effectLst>
              </a:rPr>
              <a:t>The night is almost gone, and the day is near</a:t>
            </a:r>
            <a:r>
              <a:rPr lang="en-US" sz="3600" b="1" spc="50" dirty="0">
                <a:ln w="9525" cmpd="sng">
                  <a:solidFill>
                    <a:schemeClr val="accent1"/>
                  </a:solidFill>
                  <a:prstDash val="solid"/>
                </a:ln>
                <a:solidFill>
                  <a:srgbClr val="70AD47">
                    <a:tint val="1000"/>
                  </a:srgbClr>
                </a:solidFill>
                <a:effectLst>
                  <a:glow rad="38100">
                    <a:schemeClr val="accent1">
                      <a:alpha val="40000"/>
                    </a:schemeClr>
                  </a:glow>
                </a:effectLst>
              </a:rPr>
              <a:t>. Therefore let us lay aside the deeds of darkness and put on the armor of light.</a:t>
            </a:r>
          </a:p>
          <a:p>
            <a:pPr marL="0" indent="0">
              <a:buNone/>
            </a:pPr>
            <a:endParaRPr lang="en-US" sz="3600" b="1" spc="50" dirty="0">
              <a:ln w="9525" cmpd="sng">
                <a:solidFill>
                  <a:schemeClr val="accent1"/>
                </a:solidFill>
                <a:prstDash val="solid"/>
              </a:ln>
              <a:solidFill>
                <a:srgbClr val="70AD47">
                  <a:tint val="1000"/>
                </a:srgbClr>
              </a:solidFill>
              <a:effectLst>
                <a:glow rad="38100">
                  <a:schemeClr val="accent1">
                    <a:alpha val="40000"/>
                  </a:schemeClr>
                </a:glow>
              </a:effectLst>
            </a:endParaRPr>
          </a:p>
          <a:p>
            <a:pPr marL="0" indent="0">
              <a:buNone/>
            </a:pPr>
            <a:r>
              <a:rPr lang="en-US" sz="3600" b="1" spc="50" dirty="0">
                <a:ln w="9525" cmpd="sng">
                  <a:solidFill>
                    <a:schemeClr val="accent1"/>
                  </a:solidFill>
                  <a:prstDash val="solid"/>
                </a:ln>
                <a:solidFill>
                  <a:srgbClr val="70AD47">
                    <a:tint val="1000"/>
                  </a:srgbClr>
                </a:solidFill>
                <a:effectLst>
                  <a:glow rad="38100">
                    <a:schemeClr val="accent1">
                      <a:alpha val="40000"/>
                    </a:schemeClr>
                  </a:glow>
                </a:effectLst>
              </a:rPr>
              <a:t>Let us behave properly as in the day, not in carousing and drunkenness, not in sexual promiscuity and sensuality, not in strife and jealousy. </a:t>
            </a:r>
          </a:p>
          <a:p>
            <a:pPr marL="0" indent="0" algn="r">
              <a:buNone/>
            </a:pPr>
            <a:r>
              <a:rPr lang="en-US" sz="3600" b="1" i="1" spc="50" dirty="0">
                <a:ln w="9525" cmpd="sng">
                  <a:solidFill>
                    <a:schemeClr val="accent1"/>
                  </a:solidFill>
                  <a:prstDash val="solid"/>
                </a:ln>
                <a:solidFill>
                  <a:srgbClr val="70AD47">
                    <a:tint val="1000"/>
                  </a:srgbClr>
                </a:solidFill>
                <a:effectLst>
                  <a:glow rad="38100">
                    <a:schemeClr val="accent1">
                      <a:alpha val="40000"/>
                    </a:schemeClr>
                  </a:glow>
                </a:effectLst>
              </a:rPr>
              <a:t>Romans 13:13</a:t>
            </a:r>
          </a:p>
          <a:p>
            <a:pPr marL="0" indent="0" algn="r">
              <a:buNone/>
            </a:pPr>
            <a:endParaRPr lang="en-US" sz="3600" b="1" i="1"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graphicFrame>
        <p:nvGraphicFramePr>
          <p:cNvPr id="6" name="Diagram 5">
            <a:extLst>
              <a:ext uri="{FF2B5EF4-FFF2-40B4-BE49-F238E27FC236}">
                <a16:creationId xmlns:a16="http://schemas.microsoft.com/office/drawing/2014/main" id="{AAAF204B-5CF2-4A70-9D10-C5500E93ADE4}"/>
              </a:ext>
            </a:extLst>
          </p:cNvPr>
          <p:cNvGraphicFramePr/>
          <p:nvPr>
            <p:extLst>
              <p:ext uri="{D42A27DB-BD31-4B8C-83A1-F6EECF244321}">
                <p14:modId xmlns:p14="http://schemas.microsoft.com/office/powerpoint/2010/main" val="3649118134"/>
              </p:ext>
            </p:extLst>
          </p:nvPr>
        </p:nvGraphicFramePr>
        <p:xfrm>
          <a:off x="836612" y="2835796"/>
          <a:ext cx="3838776" cy="344925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8" name="Diagram 7">
            <a:extLst>
              <a:ext uri="{FF2B5EF4-FFF2-40B4-BE49-F238E27FC236}">
                <a16:creationId xmlns:a16="http://schemas.microsoft.com/office/drawing/2014/main" id="{59887CB6-0C4C-4739-ABCF-AA23D81F5406}"/>
              </a:ext>
            </a:extLst>
          </p:cNvPr>
          <p:cNvGraphicFramePr/>
          <p:nvPr>
            <p:extLst>
              <p:ext uri="{D42A27DB-BD31-4B8C-83A1-F6EECF244321}">
                <p14:modId xmlns:p14="http://schemas.microsoft.com/office/powerpoint/2010/main" val="2556791004"/>
              </p:ext>
            </p:extLst>
          </p:nvPr>
        </p:nvGraphicFramePr>
        <p:xfrm>
          <a:off x="4722117" y="-412797"/>
          <a:ext cx="7516612" cy="4382937"/>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Tree>
    <p:extLst>
      <p:ext uri="{BB962C8B-B14F-4D97-AF65-F5344CB8AC3E}">
        <p14:creationId xmlns:p14="http://schemas.microsoft.com/office/powerpoint/2010/main" val="4259402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childTnLst>
                    </p:cTn>
                  </p:par>
                  <p:par>
                    <p:cTn id="10" fill="hold">
                      <p:stCondLst>
                        <p:cond delay="indefinite"/>
                      </p:stCondLst>
                      <p:childTnLst>
                        <p:par>
                          <p:cTn id="11" fill="hold">
                            <p:stCondLst>
                              <p:cond delay="0"/>
                            </p:stCondLst>
                            <p:childTnLst>
                              <p:par>
                                <p:cTn id="12" presetID="14" presetClass="entr" presetSubtype="10" fill="hold" grpId="0"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randombar(horizontal)">
                                      <p:cBhvr>
                                        <p:cTn id="14" dur="500"/>
                                        <p:tgtEl>
                                          <p:spTgt spid="3">
                                            <p:txEl>
                                              <p:pRg st="0" end="0"/>
                                            </p:txEl>
                                          </p:spTgt>
                                        </p:tgtEl>
                                      </p:cBhvr>
                                    </p:animEffect>
                                  </p:childTnLst>
                                </p:cTn>
                              </p:par>
                              <p:par>
                                <p:cTn id="15" presetID="14" presetClass="entr" presetSubtype="10" fill="hold" grpId="0"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randombar(horizontal)">
                                      <p:cBhvr>
                                        <p:cTn id="17" dur="500"/>
                                        <p:tgtEl>
                                          <p:spTgt spid="3">
                                            <p:txEl>
                                              <p:pRg st="2" end="2"/>
                                            </p:txEl>
                                          </p:spTgt>
                                        </p:tgtEl>
                                      </p:cBhvr>
                                    </p:animEffect>
                                  </p:childTnLst>
                                </p:cTn>
                              </p:par>
                              <p:par>
                                <p:cTn id="18" presetID="14" presetClass="entr" presetSubtype="10"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randombar(horizontal)">
                                      <p:cBhvr>
                                        <p:cTn id="20" dur="5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53" presetClass="entr" presetSubtype="16"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p:cTn id="25" dur="500" fill="hold"/>
                                        <p:tgtEl>
                                          <p:spTgt spid="8"/>
                                        </p:tgtEl>
                                        <p:attrNameLst>
                                          <p:attrName>ppt_w</p:attrName>
                                        </p:attrNameLst>
                                      </p:cBhvr>
                                      <p:tavLst>
                                        <p:tav tm="0">
                                          <p:val>
                                            <p:fltVal val="0"/>
                                          </p:val>
                                        </p:tav>
                                        <p:tav tm="100000">
                                          <p:val>
                                            <p:strVal val="#ppt_w"/>
                                          </p:val>
                                        </p:tav>
                                      </p:tavLst>
                                    </p:anim>
                                    <p:anim calcmode="lin" valueType="num">
                                      <p:cBhvr>
                                        <p:cTn id="26" dur="500" fill="hold"/>
                                        <p:tgtEl>
                                          <p:spTgt spid="8"/>
                                        </p:tgtEl>
                                        <p:attrNameLst>
                                          <p:attrName>ppt_h</p:attrName>
                                        </p:attrNameLst>
                                      </p:cBhvr>
                                      <p:tavLst>
                                        <p:tav tm="0">
                                          <p:val>
                                            <p:fltVal val="0"/>
                                          </p:val>
                                        </p:tav>
                                        <p:tav tm="100000">
                                          <p:val>
                                            <p:strVal val="#ppt_h"/>
                                          </p:val>
                                        </p:tav>
                                      </p:tavLst>
                                    </p:anim>
                                    <p:animEffect transition="in" filter="fade">
                                      <p:cBhvr>
                                        <p:cTn id="2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Graphic spid="6" grpId="0">
        <p:bldAsOne/>
      </p:bldGraphic>
      <p:bldGraphic spid="8" grpId="0">
        <p:bldAsOne/>
      </p:bldGraphic>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4908DAB-8CC4-45C2-8904-7CD820719451}"/>
              </a:ext>
            </a:extLst>
          </p:cNvPr>
          <p:cNvPicPr>
            <a:picLocks noChangeAspect="1"/>
          </p:cNvPicPr>
          <p:nvPr/>
        </p:nvPicPr>
        <p:blipFill rotWithShape="1">
          <a:blip r:embed="rId3"/>
          <a:srcRect l="391" r="-632" b="5421"/>
          <a:stretch/>
        </p:blipFill>
        <p:spPr>
          <a:xfrm>
            <a:off x="-128338" y="0"/>
            <a:ext cx="12577011" cy="6858000"/>
          </a:xfrm>
          <a:prstGeom prst="rect">
            <a:avLst/>
          </a:prstGeom>
        </p:spPr>
      </p:pic>
      <p:sp>
        <p:nvSpPr>
          <p:cNvPr id="2" name="Title 1">
            <a:extLst>
              <a:ext uri="{FF2B5EF4-FFF2-40B4-BE49-F238E27FC236}">
                <a16:creationId xmlns:a16="http://schemas.microsoft.com/office/drawing/2014/main" id="{143B10AA-CFA1-45B1-A0AA-C126430ECF9C}"/>
              </a:ext>
            </a:extLst>
          </p:cNvPr>
          <p:cNvSpPr>
            <a:spLocks noGrp="1"/>
          </p:cNvSpPr>
          <p:nvPr>
            <p:ph type="title"/>
          </p:nvPr>
        </p:nvSpPr>
        <p:spPr>
          <a:xfrm>
            <a:off x="789881" y="1116957"/>
            <a:ext cx="3932237" cy="1244278"/>
          </a:xfrm>
        </p:spPr>
        <p:txBody>
          <a:bodyPr>
            <a:normAutofit fontScale="90000"/>
          </a:bodyPr>
          <a:lstStyle/>
          <a:p>
            <a:r>
              <a:rPr lang="en-US" sz="6600" b="1" dirty="0">
                <a:ln w="22225">
                  <a:solidFill>
                    <a:schemeClr val="accent2"/>
                  </a:solidFill>
                  <a:prstDash val="solid"/>
                </a:ln>
                <a:solidFill>
                  <a:schemeClr val="accent2">
                    <a:lumMod val="40000"/>
                    <a:lumOff val="60000"/>
                  </a:schemeClr>
                </a:solidFill>
              </a:rPr>
              <a:t>Beyond Excellence</a:t>
            </a:r>
          </a:p>
        </p:txBody>
      </p:sp>
      <p:sp>
        <p:nvSpPr>
          <p:cNvPr id="3" name="Content Placeholder 2">
            <a:extLst>
              <a:ext uri="{FF2B5EF4-FFF2-40B4-BE49-F238E27FC236}">
                <a16:creationId xmlns:a16="http://schemas.microsoft.com/office/drawing/2014/main" id="{3825DAB9-9EB4-4453-B4A6-F59230A7ED3B}"/>
              </a:ext>
            </a:extLst>
          </p:cNvPr>
          <p:cNvSpPr>
            <a:spLocks noGrp="1"/>
          </p:cNvSpPr>
          <p:nvPr>
            <p:ph idx="1"/>
          </p:nvPr>
        </p:nvSpPr>
        <p:spPr>
          <a:xfrm>
            <a:off x="4837480" y="3640238"/>
            <a:ext cx="7449101" cy="3217762"/>
          </a:xfrm>
        </p:spPr>
        <p:txBody>
          <a:bodyPr>
            <a:noAutofit/>
          </a:bodyPr>
          <a:lstStyle/>
          <a:p>
            <a:pPr marL="0" indent="0">
              <a:buNone/>
            </a:pPr>
            <a:r>
              <a:rPr lang="en-US" sz="40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But </a:t>
            </a:r>
            <a:r>
              <a:rPr lang="en-US" sz="4000" b="1" u="sng"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put on the Lord Jesus Christ</a:t>
            </a:r>
            <a:r>
              <a:rPr lang="en-US" sz="40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 and make no provision for the flesh in regard to </a:t>
            </a:r>
            <a:r>
              <a:rPr lang="en-US" sz="4000" b="1" i="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its</a:t>
            </a:r>
            <a:r>
              <a:rPr lang="en-US" sz="40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 lusts. </a:t>
            </a:r>
          </a:p>
          <a:p>
            <a:pPr marL="0" indent="0" algn="r">
              <a:buNone/>
            </a:pPr>
            <a:r>
              <a:rPr lang="en-US" sz="4000" b="1" i="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Romans 13:14</a:t>
            </a:r>
          </a:p>
        </p:txBody>
      </p:sp>
      <p:graphicFrame>
        <p:nvGraphicFramePr>
          <p:cNvPr id="6" name="Diagram 5">
            <a:extLst>
              <a:ext uri="{FF2B5EF4-FFF2-40B4-BE49-F238E27FC236}">
                <a16:creationId xmlns:a16="http://schemas.microsoft.com/office/drawing/2014/main" id="{AAAF204B-5CF2-4A70-9D10-C5500E93ADE4}"/>
              </a:ext>
            </a:extLst>
          </p:cNvPr>
          <p:cNvGraphicFramePr/>
          <p:nvPr>
            <p:extLst>
              <p:ext uri="{D42A27DB-BD31-4B8C-83A1-F6EECF244321}">
                <p14:modId xmlns:p14="http://schemas.microsoft.com/office/powerpoint/2010/main" val="3022993603"/>
              </p:ext>
            </p:extLst>
          </p:nvPr>
        </p:nvGraphicFramePr>
        <p:xfrm>
          <a:off x="836612" y="2835796"/>
          <a:ext cx="3838776" cy="344925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5" name="Diagram 4">
            <a:extLst>
              <a:ext uri="{FF2B5EF4-FFF2-40B4-BE49-F238E27FC236}">
                <a16:creationId xmlns:a16="http://schemas.microsoft.com/office/drawing/2014/main" id="{082B681E-1906-4955-9DE3-B15452FBF8EB}"/>
              </a:ext>
            </a:extLst>
          </p:cNvPr>
          <p:cNvGraphicFramePr/>
          <p:nvPr>
            <p:extLst>
              <p:ext uri="{D42A27DB-BD31-4B8C-83A1-F6EECF244321}">
                <p14:modId xmlns:p14="http://schemas.microsoft.com/office/powerpoint/2010/main" val="1281179251"/>
              </p:ext>
            </p:extLst>
          </p:nvPr>
        </p:nvGraphicFramePr>
        <p:xfrm>
          <a:off x="5087410" y="-362857"/>
          <a:ext cx="5275790" cy="4817533"/>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Tree>
    <p:extLst>
      <p:ext uri="{BB962C8B-B14F-4D97-AF65-F5344CB8AC3E}">
        <p14:creationId xmlns:p14="http://schemas.microsoft.com/office/powerpoint/2010/main" val="375229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wipe(down)">
                                      <p:cBhvr>
                                        <p:cTn id="1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Graphic spid="5" grpId="0">
        <p:bldAsOne/>
      </p:bldGraphic>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4908DAB-8CC4-45C2-8904-7CD820719451}"/>
              </a:ext>
            </a:extLst>
          </p:cNvPr>
          <p:cNvPicPr>
            <a:picLocks noChangeAspect="1"/>
          </p:cNvPicPr>
          <p:nvPr/>
        </p:nvPicPr>
        <p:blipFill rotWithShape="1">
          <a:blip r:embed="rId3"/>
          <a:srcRect l="391" r="-632" b="5421"/>
          <a:stretch/>
        </p:blipFill>
        <p:spPr>
          <a:xfrm>
            <a:off x="-128338" y="0"/>
            <a:ext cx="12577011" cy="6858000"/>
          </a:xfrm>
          <a:prstGeom prst="rect">
            <a:avLst/>
          </a:prstGeom>
        </p:spPr>
      </p:pic>
      <p:sp>
        <p:nvSpPr>
          <p:cNvPr id="2" name="Title 1">
            <a:extLst>
              <a:ext uri="{FF2B5EF4-FFF2-40B4-BE49-F238E27FC236}">
                <a16:creationId xmlns:a16="http://schemas.microsoft.com/office/drawing/2014/main" id="{143B10AA-CFA1-45B1-A0AA-C126430ECF9C}"/>
              </a:ext>
            </a:extLst>
          </p:cNvPr>
          <p:cNvSpPr>
            <a:spLocks noGrp="1"/>
          </p:cNvSpPr>
          <p:nvPr>
            <p:ph type="title"/>
          </p:nvPr>
        </p:nvSpPr>
        <p:spPr>
          <a:xfrm>
            <a:off x="789881" y="1116957"/>
            <a:ext cx="3932237" cy="1244278"/>
          </a:xfrm>
        </p:spPr>
        <p:txBody>
          <a:bodyPr>
            <a:normAutofit fontScale="90000"/>
          </a:bodyPr>
          <a:lstStyle/>
          <a:p>
            <a:r>
              <a:rPr lang="en-US" sz="6600" b="1" dirty="0">
                <a:ln w="22225">
                  <a:solidFill>
                    <a:schemeClr val="accent2"/>
                  </a:solidFill>
                  <a:prstDash val="solid"/>
                </a:ln>
                <a:solidFill>
                  <a:schemeClr val="accent2">
                    <a:lumMod val="40000"/>
                    <a:lumOff val="60000"/>
                  </a:schemeClr>
                </a:solidFill>
              </a:rPr>
              <a:t>Beyond Excellence</a:t>
            </a:r>
          </a:p>
        </p:txBody>
      </p:sp>
      <p:graphicFrame>
        <p:nvGraphicFramePr>
          <p:cNvPr id="8" name="Content Placeholder 7">
            <a:extLst>
              <a:ext uri="{FF2B5EF4-FFF2-40B4-BE49-F238E27FC236}">
                <a16:creationId xmlns:a16="http://schemas.microsoft.com/office/drawing/2014/main" id="{8EFA5536-2D8A-4EFF-87FC-32EC6CDC1A8D}"/>
              </a:ext>
            </a:extLst>
          </p:cNvPr>
          <p:cNvGraphicFramePr>
            <a:graphicFrameLocks noGrp="1"/>
          </p:cNvGraphicFramePr>
          <p:nvPr>
            <p:ph idx="1"/>
            <p:extLst>
              <p:ext uri="{D42A27DB-BD31-4B8C-83A1-F6EECF244321}">
                <p14:modId xmlns:p14="http://schemas.microsoft.com/office/powerpoint/2010/main" val="1361866998"/>
              </p:ext>
            </p:extLst>
          </p:nvPr>
        </p:nvGraphicFramePr>
        <p:xfrm>
          <a:off x="391887" y="1739096"/>
          <a:ext cx="11553370" cy="511890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9" name="Rectangle 8">
            <a:extLst>
              <a:ext uri="{FF2B5EF4-FFF2-40B4-BE49-F238E27FC236}">
                <a16:creationId xmlns:a16="http://schemas.microsoft.com/office/drawing/2014/main" id="{14E3AC9D-785C-48CE-A9C6-409B2DF043F0}"/>
              </a:ext>
            </a:extLst>
          </p:cNvPr>
          <p:cNvSpPr/>
          <p:nvPr/>
        </p:nvSpPr>
        <p:spPr>
          <a:xfrm>
            <a:off x="4943262" y="85905"/>
            <a:ext cx="6096000" cy="2062103"/>
          </a:xfrm>
          <a:prstGeom prst="rect">
            <a:avLst/>
          </a:prstGeom>
        </p:spPr>
        <p:txBody>
          <a:bodyPr>
            <a:spAutoFit/>
          </a:bodyPr>
          <a:lstStyle/>
          <a:p>
            <a:r>
              <a:rPr lang="en-US" sz="3200" dirty="0"/>
              <a:t>…Jesus humbled Himself </a:t>
            </a:r>
            <a:r>
              <a:rPr lang="en-US" sz="3200" b="1" u="sng" dirty="0"/>
              <a:t>by becoming obedient</a:t>
            </a:r>
            <a:r>
              <a:rPr lang="en-US" sz="3200" dirty="0"/>
              <a:t> to the </a:t>
            </a:r>
            <a:r>
              <a:rPr lang="en-US" sz="3200" b="1" u="sng" dirty="0"/>
              <a:t>point of death</a:t>
            </a:r>
            <a:r>
              <a:rPr lang="en-US" sz="3200" dirty="0"/>
              <a:t>, even </a:t>
            </a:r>
            <a:r>
              <a:rPr lang="en-US" sz="3200" b="1" u="sng" dirty="0"/>
              <a:t>death on a cross</a:t>
            </a:r>
            <a:r>
              <a:rPr lang="en-US" sz="3200" dirty="0"/>
              <a:t>. Philippians 2:8</a:t>
            </a:r>
          </a:p>
        </p:txBody>
      </p:sp>
      <p:sp>
        <p:nvSpPr>
          <p:cNvPr id="10" name="Rectangle 9">
            <a:extLst>
              <a:ext uri="{FF2B5EF4-FFF2-40B4-BE49-F238E27FC236}">
                <a16:creationId xmlns:a16="http://schemas.microsoft.com/office/drawing/2014/main" id="{E1862E2E-6CC1-45A0-9AAB-F46D6CC4A5B5}"/>
              </a:ext>
            </a:extLst>
          </p:cNvPr>
          <p:cNvSpPr/>
          <p:nvPr/>
        </p:nvSpPr>
        <p:spPr>
          <a:xfrm>
            <a:off x="5120112" y="436593"/>
            <a:ext cx="6096000" cy="1569660"/>
          </a:xfrm>
          <a:prstGeom prst="rect">
            <a:avLst/>
          </a:prstGeom>
        </p:spPr>
        <p:style>
          <a:lnRef idx="1">
            <a:schemeClr val="accent6"/>
          </a:lnRef>
          <a:fillRef idx="2">
            <a:schemeClr val="accent6"/>
          </a:fillRef>
          <a:effectRef idx="1">
            <a:schemeClr val="accent6"/>
          </a:effectRef>
          <a:fontRef idx="minor">
            <a:schemeClr val="dk1"/>
          </a:fontRef>
        </p:style>
        <p:txBody>
          <a:bodyPr>
            <a:spAutoFit/>
          </a:bodyPr>
          <a:lstStyle/>
          <a:p>
            <a:r>
              <a:rPr lang="en-US" sz="3200" dirty="0"/>
              <a:t>Pliny to Emperor Trajan (110 AD):</a:t>
            </a:r>
          </a:p>
          <a:p>
            <a:r>
              <a:rPr lang="en-US" sz="3200" dirty="0"/>
              <a:t>I discovered nothing else but depraved, excessive superstition</a:t>
            </a:r>
          </a:p>
        </p:txBody>
      </p:sp>
    </p:spTree>
    <p:extLst>
      <p:ext uri="{BB962C8B-B14F-4D97-AF65-F5344CB8AC3E}">
        <p14:creationId xmlns:p14="http://schemas.microsoft.com/office/powerpoint/2010/main" val="1071378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9"/>
                                        </p:tgtEl>
                                        <p:attrNameLst>
                                          <p:attrName>style.visibility</p:attrName>
                                        </p:attrNameLst>
                                      </p:cBhvr>
                                      <p:to>
                                        <p:strVal val="visible"/>
                                      </p:to>
                                    </p:set>
                                    <p:anim calcmode="lin" valueType="num">
                                      <p:cBhvr>
                                        <p:cTn id="14" dur="500" fill="hold"/>
                                        <p:tgtEl>
                                          <p:spTgt spid="9"/>
                                        </p:tgtEl>
                                        <p:attrNameLst>
                                          <p:attrName>ppt_w</p:attrName>
                                        </p:attrNameLst>
                                      </p:cBhvr>
                                      <p:tavLst>
                                        <p:tav tm="0">
                                          <p:val>
                                            <p:fltVal val="0"/>
                                          </p:val>
                                        </p:tav>
                                        <p:tav tm="100000">
                                          <p:val>
                                            <p:strVal val="#ppt_w"/>
                                          </p:val>
                                        </p:tav>
                                      </p:tavLst>
                                    </p:anim>
                                    <p:anim calcmode="lin" valueType="num">
                                      <p:cBhvr>
                                        <p:cTn id="15" dur="500" fill="hold"/>
                                        <p:tgtEl>
                                          <p:spTgt spid="9"/>
                                        </p:tgtEl>
                                        <p:attrNameLst>
                                          <p:attrName>ppt_h</p:attrName>
                                        </p:attrNameLst>
                                      </p:cBhvr>
                                      <p:tavLst>
                                        <p:tav tm="0">
                                          <p:val>
                                            <p:fltVal val="0"/>
                                          </p:val>
                                        </p:tav>
                                        <p:tav tm="100000">
                                          <p:val>
                                            <p:strVal val="#ppt_h"/>
                                          </p:val>
                                        </p:tav>
                                      </p:tavLst>
                                    </p:anim>
                                    <p:animEffect transition="in" filter="fade">
                                      <p:cBhvr>
                                        <p:cTn id="16" dur="500"/>
                                        <p:tgtEl>
                                          <p:spTgt spid="9"/>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anim calcmode="lin" valueType="num">
                                      <p:cBhvr>
                                        <p:cTn id="21" dur="500" fill="hold"/>
                                        <p:tgtEl>
                                          <p:spTgt spid="10"/>
                                        </p:tgtEl>
                                        <p:attrNameLst>
                                          <p:attrName>ppt_w</p:attrName>
                                        </p:attrNameLst>
                                      </p:cBhvr>
                                      <p:tavLst>
                                        <p:tav tm="0">
                                          <p:val>
                                            <p:fltVal val="0"/>
                                          </p:val>
                                        </p:tav>
                                        <p:tav tm="100000">
                                          <p:val>
                                            <p:strVal val="#ppt_w"/>
                                          </p:val>
                                        </p:tav>
                                      </p:tavLst>
                                    </p:anim>
                                    <p:anim calcmode="lin" valueType="num">
                                      <p:cBhvr>
                                        <p:cTn id="22" dur="500" fill="hold"/>
                                        <p:tgtEl>
                                          <p:spTgt spid="10"/>
                                        </p:tgtEl>
                                        <p:attrNameLst>
                                          <p:attrName>ppt_h</p:attrName>
                                        </p:attrNameLst>
                                      </p:cBhvr>
                                      <p:tavLst>
                                        <p:tav tm="0">
                                          <p:val>
                                            <p:fltVal val="0"/>
                                          </p:val>
                                        </p:tav>
                                        <p:tav tm="100000">
                                          <p:val>
                                            <p:strVal val="#ppt_h"/>
                                          </p:val>
                                        </p:tav>
                                      </p:tavLst>
                                    </p:anim>
                                    <p:animEffect transition="in" filter="fade">
                                      <p:cBhvr>
                                        <p:cTn id="2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p:bldAsOne/>
      </p:bldGraphic>
      <p:bldP spid="9" grpId="0"/>
      <p:bldP spid="10"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4908DAB-8CC4-45C2-8904-7CD820719451}"/>
              </a:ext>
            </a:extLst>
          </p:cNvPr>
          <p:cNvPicPr>
            <a:picLocks noChangeAspect="1"/>
          </p:cNvPicPr>
          <p:nvPr/>
        </p:nvPicPr>
        <p:blipFill rotWithShape="1">
          <a:blip r:embed="rId3"/>
          <a:srcRect l="391" r="-632" b="5421"/>
          <a:stretch/>
        </p:blipFill>
        <p:spPr>
          <a:xfrm>
            <a:off x="-128338" y="0"/>
            <a:ext cx="12577011" cy="6858000"/>
          </a:xfrm>
          <a:prstGeom prst="rect">
            <a:avLst/>
          </a:prstGeom>
        </p:spPr>
      </p:pic>
      <p:sp>
        <p:nvSpPr>
          <p:cNvPr id="2" name="Title 1">
            <a:extLst>
              <a:ext uri="{FF2B5EF4-FFF2-40B4-BE49-F238E27FC236}">
                <a16:creationId xmlns:a16="http://schemas.microsoft.com/office/drawing/2014/main" id="{143B10AA-CFA1-45B1-A0AA-C126430ECF9C}"/>
              </a:ext>
            </a:extLst>
          </p:cNvPr>
          <p:cNvSpPr>
            <a:spLocks noGrp="1"/>
          </p:cNvSpPr>
          <p:nvPr>
            <p:ph type="title"/>
          </p:nvPr>
        </p:nvSpPr>
        <p:spPr>
          <a:xfrm>
            <a:off x="789881" y="1116957"/>
            <a:ext cx="3932237" cy="1244278"/>
          </a:xfrm>
        </p:spPr>
        <p:txBody>
          <a:bodyPr>
            <a:normAutofit fontScale="90000"/>
          </a:bodyPr>
          <a:lstStyle/>
          <a:p>
            <a:r>
              <a:rPr lang="en-US" sz="6600" b="1" dirty="0">
                <a:ln w="22225">
                  <a:solidFill>
                    <a:schemeClr val="accent2"/>
                  </a:solidFill>
                  <a:prstDash val="solid"/>
                </a:ln>
                <a:solidFill>
                  <a:schemeClr val="accent2">
                    <a:lumMod val="40000"/>
                    <a:lumOff val="60000"/>
                  </a:schemeClr>
                </a:solidFill>
              </a:rPr>
              <a:t>Beyond Excellence</a:t>
            </a:r>
          </a:p>
        </p:txBody>
      </p:sp>
      <p:sp>
        <p:nvSpPr>
          <p:cNvPr id="3" name="Content Placeholder 2">
            <a:extLst>
              <a:ext uri="{FF2B5EF4-FFF2-40B4-BE49-F238E27FC236}">
                <a16:creationId xmlns:a16="http://schemas.microsoft.com/office/drawing/2014/main" id="{89125E7A-3460-4442-AA72-10B29D98CA2B}"/>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1528399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D617A8F1-7D10-48DF-AD9F-04AB1B261D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9A44BED6-1995-4684-802A-37A5B4BE016B}"/>
              </a:ext>
            </a:extLst>
          </p:cNvPr>
          <p:cNvSpPr>
            <a:spLocks noGrp="1"/>
          </p:cNvSpPr>
          <p:nvPr>
            <p:ph type="title"/>
          </p:nvPr>
        </p:nvSpPr>
        <p:spPr>
          <a:xfrm>
            <a:off x="5181600" y="559678"/>
            <a:ext cx="6248398" cy="1484275"/>
          </a:xfrm>
        </p:spPr>
        <p:txBody>
          <a:bodyPr>
            <a:normAutofit fontScale="90000"/>
          </a:bodyPr>
          <a:lstStyle/>
          <a:p>
            <a:pPr algn="l"/>
            <a:r>
              <a:rPr lang="en-US" sz="6000" dirty="0">
                <a:solidFill>
                  <a:schemeClr val="tx2"/>
                </a:solidFill>
                <a:effectLst>
                  <a:glow rad="228600">
                    <a:schemeClr val="accent2">
                      <a:satMod val="175000"/>
                      <a:alpha val="40000"/>
                    </a:schemeClr>
                  </a:glow>
                </a:effectLst>
                <a:cs typeface="Narkisim" panose="020B0604020202020204" pitchFamily="34" charset="-79"/>
              </a:rPr>
              <a:t>The Fight of a Lifetime</a:t>
            </a:r>
            <a:endParaRPr lang="en-US" sz="6000" dirty="0">
              <a:solidFill>
                <a:schemeClr val="tx2"/>
              </a:solidFill>
              <a:effectLst>
                <a:glow rad="228600">
                  <a:schemeClr val="accent2">
                    <a:satMod val="175000"/>
                    <a:alpha val="40000"/>
                  </a:schemeClr>
                </a:glow>
              </a:effectLst>
            </a:endParaRPr>
          </a:p>
        </p:txBody>
      </p:sp>
      <p:pic>
        <p:nvPicPr>
          <p:cNvPr id="7" name="Content Placeholder 3">
            <a:extLst>
              <a:ext uri="{FF2B5EF4-FFF2-40B4-BE49-F238E27FC236}">
                <a16:creationId xmlns:a16="http://schemas.microsoft.com/office/drawing/2014/main" id="{26A7B5CA-8140-4904-AFC3-35853F492BCB}"/>
              </a:ext>
            </a:extLst>
          </p:cNvPr>
          <p:cNvPicPr>
            <a:picLocks noChangeAspect="1"/>
          </p:cNvPicPr>
          <p:nvPr/>
        </p:nvPicPr>
        <p:blipFill rotWithShape="1">
          <a:blip r:embed="rId3">
            <a:extLst/>
          </a:blip>
          <a:srcRect l="31492" r="23775" b="-1"/>
          <a:stretch/>
        </p:blipFill>
        <p:spPr>
          <a:xfrm>
            <a:off x="20" y="10"/>
            <a:ext cx="4595888" cy="6857990"/>
          </a:xfrm>
          <a:prstGeom prst="rect">
            <a:avLst/>
          </a:prstGeom>
        </p:spPr>
      </p:pic>
      <p:sp>
        <p:nvSpPr>
          <p:cNvPr id="17" name="Content Placeholder 8">
            <a:extLst>
              <a:ext uri="{FF2B5EF4-FFF2-40B4-BE49-F238E27FC236}">
                <a16:creationId xmlns:a16="http://schemas.microsoft.com/office/drawing/2014/main" id="{3183733C-0C69-4FCD-AB68-8A0194137D6A}"/>
              </a:ext>
            </a:extLst>
          </p:cNvPr>
          <p:cNvSpPr>
            <a:spLocks noGrp="1"/>
          </p:cNvSpPr>
          <p:nvPr>
            <p:ph idx="1"/>
          </p:nvPr>
        </p:nvSpPr>
        <p:spPr>
          <a:xfrm>
            <a:off x="5181600" y="2012179"/>
            <a:ext cx="6248398" cy="2931932"/>
          </a:xfrm>
        </p:spPr>
        <p:txBody>
          <a:bodyPr>
            <a:normAutofit/>
          </a:bodyPr>
          <a:lstStyle/>
          <a:p>
            <a:pPr marL="0" indent="0">
              <a:buNone/>
            </a:pPr>
            <a:r>
              <a:rPr lang="en-US" sz="2800" dirty="0">
                <a:solidFill>
                  <a:schemeClr val="tx2"/>
                </a:solidFill>
              </a:rPr>
              <a:t>Do not be conquered by evil,</a:t>
            </a:r>
            <a:br>
              <a:rPr lang="en-US" sz="2800" dirty="0">
                <a:solidFill>
                  <a:schemeClr val="tx2"/>
                </a:solidFill>
              </a:rPr>
            </a:br>
            <a:r>
              <a:rPr lang="en-US" sz="2800" dirty="0">
                <a:solidFill>
                  <a:schemeClr val="tx2"/>
                </a:solidFill>
              </a:rPr>
              <a:t>but conquer evil with good. </a:t>
            </a:r>
          </a:p>
          <a:p>
            <a:pPr marL="0" indent="0" algn="r">
              <a:buNone/>
            </a:pPr>
            <a:r>
              <a:rPr lang="en-US" sz="2800" i="1" dirty="0">
                <a:solidFill>
                  <a:schemeClr val="tx2"/>
                </a:solidFill>
              </a:rPr>
              <a:t>Romans 12:21</a:t>
            </a:r>
          </a:p>
        </p:txBody>
      </p:sp>
      <p:sp>
        <p:nvSpPr>
          <p:cNvPr id="29" name="Freeform 6">
            <a:extLst>
              <a:ext uri="{FF2B5EF4-FFF2-40B4-BE49-F238E27FC236}">
                <a16:creationId xmlns:a16="http://schemas.microsoft.com/office/drawing/2014/main" id="{A0A8D2D9-6EB6-4B53-B77C-3B07A2BC3C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0" y="5380580"/>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bg1">
              <a:lumMod val="85000"/>
              <a:lumOff val="15000"/>
            </a:schemeClr>
          </a:solidFill>
          <a:ln w="0">
            <a:noFill/>
            <a:prstDash val="solid"/>
            <a:round/>
            <a:headEnd/>
            <a:tailEnd/>
          </a:ln>
        </p:spPr>
      </p:sp>
      <p:cxnSp>
        <p:nvCxnSpPr>
          <p:cNvPr id="31" name="Straight Connector 30">
            <a:extLst>
              <a:ext uri="{FF2B5EF4-FFF2-40B4-BE49-F238E27FC236}">
                <a16:creationId xmlns:a16="http://schemas.microsoft.com/office/drawing/2014/main" id="{E388D78C-8BD3-45E2-A562-101603FF5CC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181600" y="6199730"/>
            <a:ext cx="70104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graphicFrame>
        <p:nvGraphicFramePr>
          <p:cNvPr id="18" name="Diagram 17">
            <a:extLst>
              <a:ext uri="{FF2B5EF4-FFF2-40B4-BE49-F238E27FC236}">
                <a16:creationId xmlns:a16="http://schemas.microsoft.com/office/drawing/2014/main" id="{F5502FB6-CFC8-4228-A996-5BEDA7BA898F}"/>
              </a:ext>
            </a:extLst>
          </p:cNvPr>
          <p:cNvGraphicFramePr/>
          <p:nvPr>
            <p:extLst>
              <p:ext uri="{D42A27DB-BD31-4B8C-83A1-F6EECF244321}">
                <p14:modId xmlns:p14="http://schemas.microsoft.com/office/powerpoint/2010/main" val="521134163"/>
              </p:ext>
            </p:extLst>
          </p:nvPr>
        </p:nvGraphicFramePr>
        <p:xfrm>
          <a:off x="5181601" y="3853920"/>
          <a:ext cx="6248397" cy="222214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06525452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p:cTn id="7" dur="500" fill="hold"/>
                                        <p:tgtEl>
                                          <p:spTgt spid="18"/>
                                        </p:tgtEl>
                                        <p:attrNameLst>
                                          <p:attrName>ppt_w</p:attrName>
                                        </p:attrNameLst>
                                      </p:cBhvr>
                                      <p:tavLst>
                                        <p:tav tm="0">
                                          <p:val>
                                            <p:fltVal val="0"/>
                                          </p:val>
                                        </p:tav>
                                        <p:tav tm="100000">
                                          <p:val>
                                            <p:strVal val="#ppt_w"/>
                                          </p:val>
                                        </p:tav>
                                      </p:tavLst>
                                    </p:anim>
                                    <p:anim calcmode="lin" valueType="num">
                                      <p:cBhvr>
                                        <p:cTn id="8" dur="500" fill="hold"/>
                                        <p:tgtEl>
                                          <p:spTgt spid="18"/>
                                        </p:tgtEl>
                                        <p:attrNameLst>
                                          <p:attrName>ppt_h</p:attrName>
                                        </p:attrNameLst>
                                      </p:cBhvr>
                                      <p:tavLst>
                                        <p:tav tm="0">
                                          <p:val>
                                            <p:fltVal val="0"/>
                                          </p:val>
                                        </p:tav>
                                        <p:tav tm="100000">
                                          <p:val>
                                            <p:strVal val="#ppt_h"/>
                                          </p:val>
                                        </p:tav>
                                      </p:tavLst>
                                    </p:anim>
                                    <p:animEffect transition="in" filter="fade">
                                      <p:cBhvr>
                                        <p:cTn id="9"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8" grpId="0">
        <p:bldAsOne/>
      </p:bldGraphic>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91274DF-6E02-4296-B99B-981190854DFA}"/>
              </a:ext>
            </a:extLst>
          </p:cNvPr>
          <p:cNvSpPr>
            <a:spLocks noGrp="1"/>
          </p:cNvSpPr>
          <p:nvPr>
            <p:ph type="title"/>
          </p:nvPr>
        </p:nvSpPr>
        <p:spPr/>
        <p:txBody>
          <a:bodyPr/>
          <a:lstStyle/>
          <a:p>
            <a:r>
              <a:rPr lang="en-US" dirty="0"/>
              <a:t>Beyond “Good” and “Evil”</a:t>
            </a:r>
          </a:p>
        </p:txBody>
      </p:sp>
      <p:graphicFrame>
        <p:nvGraphicFramePr>
          <p:cNvPr id="2" name="Content Placeholder 1">
            <a:extLst>
              <a:ext uri="{FF2B5EF4-FFF2-40B4-BE49-F238E27FC236}">
                <a16:creationId xmlns:a16="http://schemas.microsoft.com/office/drawing/2014/main" id="{69EED14C-2963-492C-82E5-77C7A2FD6974}"/>
              </a:ext>
            </a:extLst>
          </p:cNvPr>
          <p:cNvGraphicFramePr>
            <a:graphicFrameLocks noGrp="1"/>
          </p:cNvGraphicFramePr>
          <p:nvPr>
            <p:ph sz="half" idx="1"/>
            <p:extLst>
              <p:ext uri="{D42A27DB-BD31-4B8C-83A1-F6EECF244321}">
                <p14:modId xmlns:p14="http://schemas.microsoft.com/office/powerpoint/2010/main" val="1458962191"/>
              </p:ext>
            </p:extLst>
          </p:nvPr>
        </p:nvGraphicFramePr>
        <p:xfrm>
          <a:off x="5181600" y="540628"/>
          <a:ext cx="6248400" cy="248894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a:extLst>
              <a:ext uri="{FF2B5EF4-FFF2-40B4-BE49-F238E27FC236}">
                <a16:creationId xmlns:a16="http://schemas.microsoft.com/office/drawing/2014/main" id="{32AA8F25-8D2A-4E1E-91F1-7346685EB51F}"/>
              </a:ext>
            </a:extLst>
          </p:cNvPr>
          <p:cNvPicPr>
            <a:picLocks noChangeAspect="1"/>
          </p:cNvPicPr>
          <p:nvPr/>
        </p:nvPicPr>
        <p:blipFill rotWithShape="1">
          <a:blip r:embed="rId8"/>
          <a:srcRect l="3917" r="22530"/>
          <a:stretch/>
        </p:blipFill>
        <p:spPr>
          <a:xfrm>
            <a:off x="-1" y="2040182"/>
            <a:ext cx="4595907" cy="3905250"/>
          </a:xfrm>
          <a:prstGeom prst="rect">
            <a:avLst/>
          </a:prstGeom>
        </p:spPr>
      </p:pic>
      <p:sp>
        <p:nvSpPr>
          <p:cNvPr id="11" name="Content Placeholder 10">
            <a:extLst>
              <a:ext uri="{FF2B5EF4-FFF2-40B4-BE49-F238E27FC236}">
                <a16:creationId xmlns:a16="http://schemas.microsoft.com/office/drawing/2014/main" id="{99CF8C5D-6D52-4DF3-855F-E503AD86AED1}"/>
              </a:ext>
            </a:extLst>
          </p:cNvPr>
          <p:cNvSpPr>
            <a:spLocks noGrp="1"/>
          </p:cNvSpPr>
          <p:nvPr>
            <p:ph sz="half" idx="2"/>
          </p:nvPr>
        </p:nvSpPr>
        <p:spPr>
          <a:xfrm>
            <a:off x="5181600" y="3713163"/>
            <a:ext cx="6248400" cy="2099870"/>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1">
            <a:schemeClr val="accent3"/>
          </a:lnRef>
          <a:fillRef idx="3">
            <a:schemeClr val="accent3"/>
          </a:fillRef>
          <a:effectRef idx="2">
            <a:schemeClr val="accent3"/>
          </a:effectRef>
          <a:fontRef idx="minor">
            <a:schemeClr val="lt1"/>
          </a:fontRef>
        </p:style>
        <p:txBody>
          <a:bodyPr>
            <a:spAutoFit/>
          </a:bodyPr>
          <a:lstStyle/>
          <a:p>
            <a:pPr marL="0" indent="0">
              <a:buNone/>
            </a:pPr>
            <a:r>
              <a:rPr lang="en-US" sz="2800" dirty="0"/>
              <a:t>Every good thing given and every perfect gift is from above, coming down from the Father of lights…   </a:t>
            </a:r>
          </a:p>
          <a:p>
            <a:pPr marL="0" indent="0" algn="r">
              <a:buNone/>
            </a:pPr>
            <a:r>
              <a:rPr lang="en-US" sz="2800" i="1" dirty="0"/>
              <a:t>James 1:17</a:t>
            </a:r>
          </a:p>
        </p:txBody>
      </p:sp>
      <p:sp>
        <p:nvSpPr>
          <p:cNvPr id="9" name="Rectangle 8">
            <a:extLst>
              <a:ext uri="{FF2B5EF4-FFF2-40B4-BE49-F238E27FC236}">
                <a16:creationId xmlns:a16="http://schemas.microsoft.com/office/drawing/2014/main" id="{DC293889-A561-4033-9410-9DA263860BD9}"/>
              </a:ext>
            </a:extLst>
          </p:cNvPr>
          <p:cNvSpPr/>
          <p:nvPr/>
        </p:nvSpPr>
        <p:spPr>
          <a:xfrm>
            <a:off x="5181600" y="2782669"/>
            <a:ext cx="6096000" cy="646331"/>
          </a:xfrm>
          <a:prstGeom prst="rect">
            <a:avLst/>
          </a:prstGeom>
        </p:spPr>
        <p:txBody>
          <a:bodyPr>
            <a:spAutoFit/>
          </a:bodyPr>
          <a:lstStyle/>
          <a:p>
            <a:pPr algn="r"/>
            <a:br>
              <a:rPr lang="en-US" i="1" dirty="0"/>
            </a:br>
            <a:r>
              <a:rPr lang="en-US" i="1" dirty="0"/>
              <a:t>NASB Exhaustive Concordance of the Bible.</a:t>
            </a:r>
          </a:p>
        </p:txBody>
      </p:sp>
      <p:sp>
        <p:nvSpPr>
          <p:cNvPr id="12" name="Rectangle 11">
            <a:extLst>
              <a:ext uri="{FF2B5EF4-FFF2-40B4-BE49-F238E27FC236}">
                <a16:creationId xmlns:a16="http://schemas.microsoft.com/office/drawing/2014/main" id="{4883D7F5-3715-4871-814C-7B8C24F9ED71}"/>
              </a:ext>
            </a:extLst>
          </p:cNvPr>
          <p:cNvSpPr/>
          <p:nvPr/>
        </p:nvSpPr>
        <p:spPr>
          <a:xfrm>
            <a:off x="5040085" y="3855157"/>
            <a:ext cx="6531429" cy="1815882"/>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en-US" sz="2800" dirty="0"/>
              <a:t>…present your bodies a living and holy sacrifice, acceptable to God, which is your spiritual service of worship. </a:t>
            </a:r>
          </a:p>
          <a:p>
            <a:pPr algn="r"/>
            <a:r>
              <a:rPr lang="en-US" sz="2800" i="1" dirty="0"/>
              <a:t>Romans 12:1 </a:t>
            </a:r>
          </a:p>
        </p:txBody>
      </p:sp>
    </p:spTree>
    <p:extLst>
      <p:ext uri="{BB962C8B-B14F-4D97-AF65-F5344CB8AC3E}">
        <p14:creationId xmlns:p14="http://schemas.microsoft.com/office/powerpoint/2010/main" val="2669032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p:cTn id="12" dur="500" fill="hold"/>
                                        <p:tgtEl>
                                          <p:spTgt spid="9"/>
                                        </p:tgtEl>
                                        <p:attrNameLst>
                                          <p:attrName>ppt_w</p:attrName>
                                        </p:attrNameLst>
                                      </p:cBhvr>
                                      <p:tavLst>
                                        <p:tav tm="0">
                                          <p:val>
                                            <p:fltVal val="0"/>
                                          </p:val>
                                        </p:tav>
                                        <p:tav tm="100000">
                                          <p:val>
                                            <p:strVal val="#ppt_w"/>
                                          </p:val>
                                        </p:tav>
                                      </p:tavLst>
                                    </p:anim>
                                    <p:anim calcmode="lin" valueType="num">
                                      <p:cBhvr>
                                        <p:cTn id="13" dur="500" fill="hold"/>
                                        <p:tgtEl>
                                          <p:spTgt spid="9"/>
                                        </p:tgtEl>
                                        <p:attrNameLst>
                                          <p:attrName>ppt_h</p:attrName>
                                        </p:attrNameLst>
                                      </p:cBhvr>
                                      <p:tavLst>
                                        <p:tav tm="0">
                                          <p:val>
                                            <p:fltVal val="0"/>
                                          </p:val>
                                        </p:tav>
                                        <p:tav tm="100000">
                                          <p:val>
                                            <p:strVal val="#ppt_h"/>
                                          </p:val>
                                        </p:tav>
                                      </p:tavLst>
                                    </p:anim>
                                    <p:animEffect transition="in" filter="fade">
                                      <p:cBhvr>
                                        <p:cTn id="14" dur="500"/>
                                        <p:tgtEl>
                                          <p:spTgt spid="9"/>
                                        </p:tgtEl>
                                      </p:cBhvr>
                                    </p:animEffect>
                                  </p:childTnLst>
                                </p:cTn>
                              </p:par>
                            </p:childTnLst>
                          </p:cTn>
                        </p:par>
                      </p:childTnLst>
                    </p:cTn>
                  </p:par>
                  <p:par>
                    <p:cTn id="15" fill="hold">
                      <p:stCondLst>
                        <p:cond delay="indefinite"/>
                      </p:stCondLst>
                      <p:childTnLst>
                        <p:par>
                          <p:cTn id="16" fill="hold">
                            <p:stCondLst>
                              <p:cond delay="0"/>
                            </p:stCondLst>
                            <p:childTnLst>
                              <p:par>
                                <p:cTn id="17" presetID="14" presetClass="entr" presetSubtype="1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randombar(horizontal)">
                                      <p:cBhvr>
                                        <p:cTn id="19" dur="500"/>
                                        <p:tgtEl>
                                          <p:spTgt spid="6"/>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11">
                                            <p:bg/>
                                          </p:spTgt>
                                        </p:tgtEl>
                                        <p:attrNameLst>
                                          <p:attrName>style.visibility</p:attrName>
                                        </p:attrNameLst>
                                      </p:cBhvr>
                                      <p:to>
                                        <p:strVal val="visible"/>
                                      </p:to>
                                    </p:set>
                                    <p:anim calcmode="lin" valueType="num">
                                      <p:cBhvr>
                                        <p:cTn id="22" dur="500" fill="hold"/>
                                        <p:tgtEl>
                                          <p:spTgt spid="11">
                                            <p:bg/>
                                          </p:spTgt>
                                        </p:tgtEl>
                                        <p:attrNameLst>
                                          <p:attrName>ppt_w</p:attrName>
                                        </p:attrNameLst>
                                      </p:cBhvr>
                                      <p:tavLst>
                                        <p:tav tm="0">
                                          <p:val>
                                            <p:fltVal val="0"/>
                                          </p:val>
                                        </p:tav>
                                        <p:tav tm="100000">
                                          <p:val>
                                            <p:strVal val="#ppt_w"/>
                                          </p:val>
                                        </p:tav>
                                      </p:tavLst>
                                    </p:anim>
                                    <p:anim calcmode="lin" valueType="num">
                                      <p:cBhvr>
                                        <p:cTn id="23" dur="500" fill="hold"/>
                                        <p:tgtEl>
                                          <p:spTgt spid="11">
                                            <p:bg/>
                                          </p:spTgt>
                                        </p:tgtEl>
                                        <p:attrNameLst>
                                          <p:attrName>ppt_h</p:attrName>
                                        </p:attrNameLst>
                                      </p:cBhvr>
                                      <p:tavLst>
                                        <p:tav tm="0">
                                          <p:val>
                                            <p:fltVal val="0"/>
                                          </p:val>
                                        </p:tav>
                                        <p:tav tm="100000">
                                          <p:val>
                                            <p:strVal val="#ppt_h"/>
                                          </p:val>
                                        </p:tav>
                                      </p:tavLst>
                                    </p:anim>
                                    <p:animEffect transition="in" filter="fade">
                                      <p:cBhvr>
                                        <p:cTn id="24" dur="500"/>
                                        <p:tgtEl>
                                          <p:spTgt spid="11">
                                            <p:bg/>
                                          </p:spTgt>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11">
                                            <p:txEl>
                                              <p:pRg st="0" end="0"/>
                                            </p:txEl>
                                          </p:spTgt>
                                        </p:tgtEl>
                                        <p:attrNameLst>
                                          <p:attrName>style.visibility</p:attrName>
                                        </p:attrNameLst>
                                      </p:cBhvr>
                                      <p:to>
                                        <p:strVal val="visible"/>
                                      </p:to>
                                    </p:set>
                                    <p:anim calcmode="lin" valueType="num">
                                      <p:cBhvr>
                                        <p:cTn id="27" dur="500" fill="hold"/>
                                        <p:tgtEl>
                                          <p:spTgt spid="11">
                                            <p:txEl>
                                              <p:pRg st="0" end="0"/>
                                            </p:txEl>
                                          </p:spTgt>
                                        </p:tgtEl>
                                        <p:attrNameLst>
                                          <p:attrName>ppt_w</p:attrName>
                                        </p:attrNameLst>
                                      </p:cBhvr>
                                      <p:tavLst>
                                        <p:tav tm="0">
                                          <p:val>
                                            <p:fltVal val="0"/>
                                          </p:val>
                                        </p:tav>
                                        <p:tav tm="100000">
                                          <p:val>
                                            <p:strVal val="#ppt_w"/>
                                          </p:val>
                                        </p:tav>
                                      </p:tavLst>
                                    </p:anim>
                                    <p:anim calcmode="lin" valueType="num">
                                      <p:cBhvr>
                                        <p:cTn id="28" dur="500" fill="hold"/>
                                        <p:tgtEl>
                                          <p:spTgt spid="11">
                                            <p:txEl>
                                              <p:pRg st="0" end="0"/>
                                            </p:txEl>
                                          </p:spTgt>
                                        </p:tgtEl>
                                        <p:attrNameLst>
                                          <p:attrName>ppt_h</p:attrName>
                                        </p:attrNameLst>
                                      </p:cBhvr>
                                      <p:tavLst>
                                        <p:tav tm="0">
                                          <p:val>
                                            <p:fltVal val="0"/>
                                          </p:val>
                                        </p:tav>
                                        <p:tav tm="100000">
                                          <p:val>
                                            <p:strVal val="#ppt_h"/>
                                          </p:val>
                                        </p:tav>
                                      </p:tavLst>
                                    </p:anim>
                                    <p:animEffect transition="in" filter="fade">
                                      <p:cBhvr>
                                        <p:cTn id="29" dur="500"/>
                                        <p:tgtEl>
                                          <p:spTgt spid="11">
                                            <p:txEl>
                                              <p:pRg st="0" end="0"/>
                                            </p:txEl>
                                          </p:spTgt>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11">
                                            <p:txEl>
                                              <p:pRg st="1" end="1"/>
                                            </p:txEl>
                                          </p:spTgt>
                                        </p:tgtEl>
                                        <p:attrNameLst>
                                          <p:attrName>style.visibility</p:attrName>
                                        </p:attrNameLst>
                                      </p:cBhvr>
                                      <p:to>
                                        <p:strVal val="visible"/>
                                      </p:to>
                                    </p:set>
                                    <p:anim calcmode="lin" valueType="num">
                                      <p:cBhvr>
                                        <p:cTn id="32" dur="500" fill="hold"/>
                                        <p:tgtEl>
                                          <p:spTgt spid="11">
                                            <p:txEl>
                                              <p:pRg st="1" end="1"/>
                                            </p:txEl>
                                          </p:spTgt>
                                        </p:tgtEl>
                                        <p:attrNameLst>
                                          <p:attrName>ppt_w</p:attrName>
                                        </p:attrNameLst>
                                      </p:cBhvr>
                                      <p:tavLst>
                                        <p:tav tm="0">
                                          <p:val>
                                            <p:fltVal val="0"/>
                                          </p:val>
                                        </p:tav>
                                        <p:tav tm="100000">
                                          <p:val>
                                            <p:strVal val="#ppt_w"/>
                                          </p:val>
                                        </p:tav>
                                      </p:tavLst>
                                    </p:anim>
                                    <p:anim calcmode="lin" valueType="num">
                                      <p:cBhvr>
                                        <p:cTn id="33" dur="500" fill="hold"/>
                                        <p:tgtEl>
                                          <p:spTgt spid="11">
                                            <p:txEl>
                                              <p:pRg st="1" end="1"/>
                                            </p:txEl>
                                          </p:spTgt>
                                        </p:tgtEl>
                                        <p:attrNameLst>
                                          <p:attrName>ppt_h</p:attrName>
                                        </p:attrNameLst>
                                      </p:cBhvr>
                                      <p:tavLst>
                                        <p:tav tm="0">
                                          <p:val>
                                            <p:fltVal val="0"/>
                                          </p:val>
                                        </p:tav>
                                        <p:tav tm="100000">
                                          <p:val>
                                            <p:strVal val="#ppt_h"/>
                                          </p:val>
                                        </p:tav>
                                      </p:tavLst>
                                    </p:anim>
                                    <p:animEffect transition="in" filter="fade">
                                      <p:cBhvr>
                                        <p:cTn id="34" dur="500"/>
                                        <p:tgtEl>
                                          <p:spTgt spid="11">
                                            <p:txEl>
                                              <p:pRg st="1" end="1"/>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53" presetClass="entr" presetSubtype="16" fill="hold" grpId="0" nodeType="clickEffect">
                                  <p:stCondLst>
                                    <p:cond delay="0"/>
                                  </p:stCondLst>
                                  <p:childTnLst>
                                    <p:set>
                                      <p:cBhvr>
                                        <p:cTn id="38" dur="1" fill="hold">
                                          <p:stCondLst>
                                            <p:cond delay="0"/>
                                          </p:stCondLst>
                                        </p:cTn>
                                        <p:tgtEl>
                                          <p:spTgt spid="12"/>
                                        </p:tgtEl>
                                        <p:attrNameLst>
                                          <p:attrName>style.visibility</p:attrName>
                                        </p:attrNameLst>
                                      </p:cBhvr>
                                      <p:to>
                                        <p:strVal val="visible"/>
                                      </p:to>
                                    </p:set>
                                    <p:anim calcmode="lin" valueType="num">
                                      <p:cBhvr>
                                        <p:cTn id="39" dur="500" fill="hold"/>
                                        <p:tgtEl>
                                          <p:spTgt spid="12"/>
                                        </p:tgtEl>
                                        <p:attrNameLst>
                                          <p:attrName>ppt_w</p:attrName>
                                        </p:attrNameLst>
                                      </p:cBhvr>
                                      <p:tavLst>
                                        <p:tav tm="0">
                                          <p:val>
                                            <p:fltVal val="0"/>
                                          </p:val>
                                        </p:tav>
                                        <p:tav tm="100000">
                                          <p:val>
                                            <p:strVal val="#ppt_w"/>
                                          </p:val>
                                        </p:tav>
                                      </p:tavLst>
                                    </p:anim>
                                    <p:anim calcmode="lin" valueType="num">
                                      <p:cBhvr>
                                        <p:cTn id="40" dur="500" fill="hold"/>
                                        <p:tgtEl>
                                          <p:spTgt spid="12"/>
                                        </p:tgtEl>
                                        <p:attrNameLst>
                                          <p:attrName>ppt_h</p:attrName>
                                        </p:attrNameLst>
                                      </p:cBhvr>
                                      <p:tavLst>
                                        <p:tav tm="0">
                                          <p:val>
                                            <p:fltVal val="0"/>
                                          </p:val>
                                        </p:tav>
                                        <p:tav tm="100000">
                                          <p:val>
                                            <p:strVal val="#ppt_h"/>
                                          </p:val>
                                        </p:tav>
                                      </p:tavLst>
                                    </p:anim>
                                    <p:animEffect transition="in" filter="fade">
                                      <p:cBhvr>
                                        <p:cTn id="4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AsOne/>
      </p:bldGraphic>
      <p:bldP spid="11" grpId="0" build="p" animBg="1"/>
      <p:bldP spid="9" grpId="0"/>
      <p:bldP spid="1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91274DF-6E02-4296-B99B-981190854DFA}"/>
              </a:ext>
            </a:extLst>
          </p:cNvPr>
          <p:cNvSpPr>
            <a:spLocks noGrp="1"/>
          </p:cNvSpPr>
          <p:nvPr>
            <p:ph type="title"/>
          </p:nvPr>
        </p:nvSpPr>
        <p:spPr/>
        <p:txBody>
          <a:bodyPr/>
          <a:lstStyle/>
          <a:p>
            <a:r>
              <a:rPr lang="en-US" dirty="0"/>
              <a:t>Beyond “Good” and “Evil”</a:t>
            </a:r>
          </a:p>
        </p:txBody>
      </p:sp>
      <p:graphicFrame>
        <p:nvGraphicFramePr>
          <p:cNvPr id="11" name="Content Placeholder 2">
            <a:extLst>
              <a:ext uri="{FF2B5EF4-FFF2-40B4-BE49-F238E27FC236}">
                <a16:creationId xmlns:a16="http://schemas.microsoft.com/office/drawing/2014/main" id="{BC2B9EA3-2EFF-4353-B4B3-04F2D12C9BCF}"/>
              </a:ext>
            </a:extLst>
          </p:cNvPr>
          <p:cNvGraphicFramePr>
            <a:graphicFrameLocks noGrp="1"/>
          </p:cNvGraphicFramePr>
          <p:nvPr>
            <p:ph sz="half" idx="1"/>
            <p:extLst>
              <p:ext uri="{D42A27DB-BD31-4B8C-83A1-F6EECF244321}">
                <p14:modId xmlns:p14="http://schemas.microsoft.com/office/powerpoint/2010/main" val="3767239850"/>
              </p:ext>
            </p:extLst>
          </p:nvPr>
        </p:nvGraphicFramePr>
        <p:xfrm>
          <a:off x="5181600" y="541338"/>
          <a:ext cx="6248400" cy="24333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12" name="Diagram 11">
            <a:extLst>
              <a:ext uri="{FF2B5EF4-FFF2-40B4-BE49-F238E27FC236}">
                <a16:creationId xmlns:a16="http://schemas.microsoft.com/office/drawing/2014/main" id="{BD076158-6956-4826-9D65-D646FADD6D9D}"/>
              </a:ext>
            </a:extLst>
          </p:cNvPr>
          <p:cNvGraphicFramePr/>
          <p:nvPr>
            <p:extLst>
              <p:ext uri="{D42A27DB-BD31-4B8C-83A1-F6EECF244321}">
                <p14:modId xmlns:p14="http://schemas.microsoft.com/office/powerpoint/2010/main" val="2066509407"/>
              </p:ext>
            </p:extLst>
          </p:nvPr>
        </p:nvGraphicFramePr>
        <p:xfrm>
          <a:off x="609600" y="3209732"/>
          <a:ext cx="9994945" cy="3005874"/>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aphicFrame>
        <p:nvGraphicFramePr>
          <p:cNvPr id="9" name="Content Placeholder 8">
            <a:extLst>
              <a:ext uri="{FF2B5EF4-FFF2-40B4-BE49-F238E27FC236}">
                <a16:creationId xmlns:a16="http://schemas.microsoft.com/office/drawing/2014/main" id="{10F9A683-F742-454F-8F1A-B6E6B122DEFA}"/>
              </a:ext>
            </a:extLst>
          </p:cNvPr>
          <p:cNvGraphicFramePr>
            <a:graphicFrameLocks noGrp="1"/>
          </p:cNvGraphicFramePr>
          <p:nvPr>
            <p:ph sz="half" idx="2"/>
            <p:extLst>
              <p:ext uri="{D42A27DB-BD31-4B8C-83A1-F6EECF244321}">
                <p14:modId xmlns:p14="http://schemas.microsoft.com/office/powerpoint/2010/main" val="3362242824"/>
              </p:ext>
            </p:extLst>
          </p:nvPr>
        </p:nvGraphicFramePr>
        <p:xfrm>
          <a:off x="5307956" y="2974694"/>
          <a:ext cx="5995687" cy="1469080"/>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spTree>
    <p:extLst>
      <p:ext uri="{BB962C8B-B14F-4D97-AF65-F5344CB8AC3E}">
        <p14:creationId xmlns:p14="http://schemas.microsoft.com/office/powerpoint/2010/main" val="1161387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randombar(horizontal)">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 calcmode="lin" valueType="num">
                                      <p:cBhvr>
                                        <p:cTn id="12" dur="500" fill="hold"/>
                                        <p:tgtEl>
                                          <p:spTgt spid="12"/>
                                        </p:tgtEl>
                                        <p:attrNameLst>
                                          <p:attrName>ppt_w</p:attrName>
                                        </p:attrNameLst>
                                      </p:cBhvr>
                                      <p:tavLst>
                                        <p:tav tm="0">
                                          <p:val>
                                            <p:fltVal val="0"/>
                                          </p:val>
                                        </p:tav>
                                        <p:tav tm="100000">
                                          <p:val>
                                            <p:strVal val="#ppt_w"/>
                                          </p:val>
                                        </p:tav>
                                      </p:tavLst>
                                    </p:anim>
                                    <p:anim calcmode="lin" valueType="num">
                                      <p:cBhvr>
                                        <p:cTn id="13" dur="500" fill="hold"/>
                                        <p:tgtEl>
                                          <p:spTgt spid="12"/>
                                        </p:tgtEl>
                                        <p:attrNameLst>
                                          <p:attrName>ppt_h</p:attrName>
                                        </p:attrNameLst>
                                      </p:cBhvr>
                                      <p:tavLst>
                                        <p:tav tm="0">
                                          <p:val>
                                            <p:fltVal val="0"/>
                                          </p:val>
                                        </p:tav>
                                        <p:tav tm="100000">
                                          <p:val>
                                            <p:strVal val="#ppt_h"/>
                                          </p:val>
                                        </p:tav>
                                      </p:tavLst>
                                    </p:anim>
                                    <p:animEffect transition="in" filter="fade">
                                      <p:cBhvr>
                                        <p:cTn id="14" dur="500"/>
                                        <p:tgtEl>
                                          <p:spTgt spid="12"/>
                                        </p:tgtEl>
                                      </p:cBhvr>
                                    </p:animEffect>
                                  </p:childTnLst>
                                </p:cTn>
                              </p:par>
                            </p:childTnLst>
                          </p:cTn>
                        </p:par>
                      </p:childTnLst>
                    </p:cTn>
                  </p:par>
                  <p:par>
                    <p:cTn id="15" fill="hold">
                      <p:stCondLst>
                        <p:cond delay="indefinite"/>
                      </p:stCondLst>
                      <p:childTnLst>
                        <p:par>
                          <p:cTn id="16" fill="hold">
                            <p:stCondLst>
                              <p:cond delay="0"/>
                            </p:stCondLst>
                            <p:childTnLst>
                              <p:par>
                                <p:cTn id="17" presetID="14" presetClass="entr" presetSubtype="1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randombar(horizontal)">
                                      <p:cBhvr>
                                        <p:cTn id="1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1" grpId="0">
        <p:bldAsOne/>
      </p:bldGraphic>
      <p:bldGraphic spid="12" grpId="0">
        <p:bldAsOne/>
      </p:bldGraphic>
      <p:bldGraphic spid="9" grpId="0">
        <p:bldAsOne/>
      </p:bldGraphic>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91274DF-6E02-4296-B99B-981190854DFA}"/>
              </a:ext>
            </a:extLst>
          </p:cNvPr>
          <p:cNvSpPr>
            <a:spLocks noGrp="1"/>
          </p:cNvSpPr>
          <p:nvPr>
            <p:ph type="title"/>
          </p:nvPr>
        </p:nvSpPr>
        <p:spPr/>
        <p:txBody>
          <a:bodyPr>
            <a:normAutofit/>
          </a:bodyPr>
          <a:lstStyle/>
          <a:p>
            <a:r>
              <a:rPr lang="en-US" sz="7200" dirty="0"/>
              <a:t>Decay or Excellence</a:t>
            </a:r>
          </a:p>
        </p:txBody>
      </p:sp>
      <p:graphicFrame>
        <p:nvGraphicFramePr>
          <p:cNvPr id="12" name="Diagram 11">
            <a:extLst>
              <a:ext uri="{FF2B5EF4-FFF2-40B4-BE49-F238E27FC236}">
                <a16:creationId xmlns:a16="http://schemas.microsoft.com/office/drawing/2014/main" id="{BD076158-6956-4826-9D65-D646FADD6D9D}"/>
              </a:ext>
            </a:extLst>
          </p:cNvPr>
          <p:cNvGraphicFramePr/>
          <p:nvPr>
            <p:extLst>
              <p:ext uri="{D42A27DB-BD31-4B8C-83A1-F6EECF244321}">
                <p14:modId xmlns:p14="http://schemas.microsoft.com/office/powerpoint/2010/main" val="3941487117"/>
              </p:ext>
            </p:extLst>
          </p:nvPr>
        </p:nvGraphicFramePr>
        <p:xfrm>
          <a:off x="5254172" y="3035923"/>
          <a:ext cx="6538685" cy="30891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5" name="Content Placeholder 4">
            <a:extLst>
              <a:ext uri="{FF2B5EF4-FFF2-40B4-BE49-F238E27FC236}">
                <a16:creationId xmlns:a16="http://schemas.microsoft.com/office/drawing/2014/main" id="{822742AA-4883-4C98-A6A2-079428BF5BAD}"/>
              </a:ext>
            </a:extLst>
          </p:cNvPr>
          <p:cNvGraphicFramePr>
            <a:graphicFrameLocks noGrp="1"/>
          </p:cNvGraphicFramePr>
          <p:nvPr>
            <p:ph sz="half" idx="1"/>
            <p:extLst>
              <p:ext uri="{D42A27DB-BD31-4B8C-83A1-F6EECF244321}">
                <p14:modId xmlns:p14="http://schemas.microsoft.com/office/powerpoint/2010/main" val="2572526376"/>
              </p:ext>
            </p:extLst>
          </p:nvPr>
        </p:nvGraphicFramePr>
        <p:xfrm>
          <a:off x="3316513" y="877831"/>
          <a:ext cx="10181771" cy="2158092"/>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aphicFrame>
        <p:nvGraphicFramePr>
          <p:cNvPr id="7" name="Diagram 6">
            <a:extLst>
              <a:ext uri="{FF2B5EF4-FFF2-40B4-BE49-F238E27FC236}">
                <a16:creationId xmlns:a16="http://schemas.microsoft.com/office/drawing/2014/main" id="{A793B107-8CE9-4E84-8122-C8D28BBE84EF}"/>
              </a:ext>
            </a:extLst>
          </p:cNvPr>
          <p:cNvGraphicFramePr/>
          <p:nvPr>
            <p:extLst>
              <p:ext uri="{D42A27DB-BD31-4B8C-83A1-F6EECF244321}">
                <p14:modId xmlns:p14="http://schemas.microsoft.com/office/powerpoint/2010/main" val="2729774334"/>
              </p:ext>
            </p:extLst>
          </p:nvPr>
        </p:nvGraphicFramePr>
        <p:xfrm>
          <a:off x="275772" y="2612571"/>
          <a:ext cx="4093028" cy="3217752"/>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spTree>
    <p:extLst>
      <p:ext uri="{BB962C8B-B14F-4D97-AF65-F5344CB8AC3E}">
        <p14:creationId xmlns:p14="http://schemas.microsoft.com/office/powerpoint/2010/main" val="1726659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fltVal val="0"/>
                                          </p:val>
                                        </p:tav>
                                        <p:tav tm="100000">
                                          <p:val>
                                            <p:strVal val="#ppt_h"/>
                                          </p:val>
                                        </p:tav>
                                      </p:tavLst>
                                    </p:anim>
                                    <p:animEffect transition="in" filter="fade">
                                      <p:cBhvr>
                                        <p:cTn id="9" dur="500"/>
                                        <p:tgtEl>
                                          <p:spTgt spid="12"/>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p:cTn id="14" dur="500" fill="hold"/>
                                        <p:tgtEl>
                                          <p:spTgt spid="5"/>
                                        </p:tgtEl>
                                        <p:attrNameLst>
                                          <p:attrName>ppt_w</p:attrName>
                                        </p:attrNameLst>
                                      </p:cBhvr>
                                      <p:tavLst>
                                        <p:tav tm="0">
                                          <p:val>
                                            <p:fltVal val="0"/>
                                          </p:val>
                                        </p:tav>
                                        <p:tav tm="100000">
                                          <p:val>
                                            <p:strVal val="#ppt_w"/>
                                          </p:val>
                                        </p:tav>
                                      </p:tavLst>
                                    </p:anim>
                                    <p:anim calcmode="lin" valueType="num">
                                      <p:cBhvr>
                                        <p:cTn id="15" dur="500" fill="hold"/>
                                        <p:tgtEl>
                                          <p:spTgt spid="5"/>
                                        </p:tgtEl>
                                        <p:attrNameLst>
                                          <p:attrName>ppt_h</p:attrName>
                                        </p:attrNameLst>
                                      </p:cBhvr>
                                      <p:tavLst>
                                        <p:tav tm="0">
                                          <p:val>
                                            <p:fltVal val="0"/>
                                          </p:val>
                                        </p:tav>
                                        <p:tav tm="100000">
                                          <p:val>
                                            <p:strVal val="#ppt_h"/>
                                          </p:val>
                                        </p:tav>
                                      </p:tavLst>
                                    </p:anim>
                                    <p:animEffect transition="in" filter="fade">
                                      <p:cBhvr>
                                        <p:cTn id="16" dur="5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14" presetClass="entr" presetSubtype="1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randombar(horizontal)">
                                      <p:cBhvr>
                                        <p:cTn id="2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2" grpId="0">
        <p:bldAsOne/>
      </p:bldGraphic>
      <p:bldGraphic spid="5" grpId="0">
        <p:bldAsOne/>
      </p:bldGraphic>
      <p:bldGraphic spid="7" grpId="0">
        <p:bldAsOne/>
      </p:bldGraphic>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91274DF-6E02-4296-B99B-981190854DFA}"/>
              </a:ext>
            </a:extLst>
          </p:cNvPr>
          <p:cNvSpPr>
            <a:spLocks noGrp="1"/>
          </p:cNvSpPr>
          <p:nvPr>
            <p:ph type="title"/>
          </p:nvPr>
        </p:nvSpPr>
        <p:spPr>
          <a:xfrm>
            <a:off x="762000" y="559678"/>
            <a:ext cx="3833906" cy="1759316"/>
          </a:xfrm>
        </p:spPr>
        <p:txBody>
          <a:bodyPr>
            <a:noAutofit/>
          </a:bodyPr>
          <a:lstStyle/>
          <a:p>
            <a:r>
              <a:rPr lang="en-US" sz="4800" dirty="0"/>
              <a:t>“Excellence”</a:t>
            </a:r>
            <a:br>
              <a:rPr lang="en-US" sz="4800" dirty="0"/>
            </a:br>
            <a:r>
              <a:rPr lang="en-US" sz="4800" dirty="0"/>
              <a:t>Requires Growth</a:t>
            </a:r>
          </a:p>
        </p:txBody>
      </p:sp>
      <p:graphicFrame>
        <p:nvGraphicFramePr>
          <p:cNvPr id="7" name="Content Placeholder 6">
            <a:extLst>
              <a:ext uri="{FF2B5EF4-FFF2-40B4-BE49-F238E27FC236}">
                <a16:creationId xmlns:a16="http://schemas.microsoft.com/office/drawing/2014/main" id="{25A007A7-3F84-4839-9F5A-3E9E25233F41}"/>
              </a:ext>
            </a:extLst>
          </p:cNvPr>
          <p:cNvGraphicFramePr>
            <a:graphicFrameLocks noGrp="1"/>
          </p:cNvGraphicFramePr>
          <p:nvPr>
            <p:ph idx="1"/>
            <p:extLst>
              <p:ext uri="{D42A27DB-BD31-4B8C-83A1-F6EECF244321}">
                <p14:modId xmlns:p14="http://schemas.microsoft.com/office/powerpoint/2010/main" val="2179906606"/>
              </p:ext>
            </p:extLst>
          </p:nvPr>
        </p:nvGraphicFramePr>
        <p:xfrm>
          <a:off x="290285" y="1973944"/>
          <a:ext cx="4557485" cy="38162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3" name="Content Placeholder 9">
            <a:extLst>
              <a:ext uri="{FF2B5EF4-FFF2-40B4-BE49-F238E27FC236}">
                <a16:creationId xmlns:a16="http://schemas.microsoft.com/office/drawing/2014/main" id="{C1C5CFDC-E8BF-4306-8633-8008C6F35292}"/>
              </a:ext>
            </a:extLst>
          </p:cNvPr>
          <p:cNvPicPr>
            <a:picLocks noChangeAspect="1"/>
          </p:cNvPicPr>
          <p:nvPr/>
        </p:nvPicPr>
        <p:blipFill rotWithShape="1">
          <a:blip r:embed="rId8"/>
          <a:srcRect l="14167" r="13765"/>
          <a:stretch/>
        </p:blipFill>
        <p:spPr>
          <a:xfrm>
            <a:off x="5181600" y="10"/>
            <a:ext cx="7010399" cy="6857990"/>
          </a:xfrm>
          <a:prstGeom prst="rect">
            <a:avLst/>
          </a:prstGeom>
        </p:spPr>
      </p:pic>
      <p:sp>
        <p:nvSpPr>
          <p:cNvPr id="18" name="Freeform 6">
            <a:extLst>
              <a:ext uri="{FF2B5EF4-FFF2-40B4-BE49-F238E27FC236}">
                <a16:creationId xmlns:a16="http://schemas.microsoft.com/office/drawing/2014/main" id="{B33DBEF2-0A54-4CCF-952F-ABFA981C64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380580"/>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solidFill>
          <a:ln w="0">
            <a:noFill/>
            <a:prstDash val="solid"/>
            <a:round/>
            <a:headEnd/>
            <a:tailEnd/>
          </a:ln>
        </p:spPr>
      </p:sp>
      <p:sp>
        <p:nvSpPr>
          <p:cNvPr id="8" name="Rectangle 7">
            <a:extLst>
              <a:ext uri="{FF2B5EF4-FFF2-40B4-BE49-F238E27FC236}">
                <a16:creationId xmlns:a16="http://schemas.microsoft.com/office/drawing/2014/main" id="{89B50E00-4F7A-40E7-97F6-E7073BEC6CD2}"/>
              </a:ext>
            </a:extLst>
          </p:cNvPr>
          <p:cNvSpPr/>
          <p:nvPr/>
        </p:nvSpPr>
        <p:spPr>
          <a:xfrm>
            <a:off x="171610" y="5380580"/>
            <a:ext cx="4717143" cy="523220"/>
          </a:xfrm>
          <a:prstGeom prst="rect">
            <a:avLst/>
          </a:prstGeom>
        </p:spPr>
        <p:txBody>
          <a:bodyPr wrap="square">
            <a:spAutoFit/>
          </a:bodyPr>
          <a:lstStyle/>
          <a:p>
            <a:pPr algn="ctr"/>
            <a:r>
              <a:rPr lang="en-US" sz="2800" dirty="0"/>
              <a:t>“Overcome evil with good”</a:t>
            </a:r>
          </a:p>
        </p:txBody>
      </p:sp>
    </p:spTree>
    <p:extLst>
      <p:ext uri="{BB962C8B-B14F-4D97-AF65-F5344CB8AC3E}">
        <p14:creationId xmlns:p14="http://schemas.microsoft.com/office/powerpoint/2010/main" val="377105866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childTnLst>
                    </p:cTn>
                  </p:par>
                  <p:par>
                    <p:cTn id="10" fill="hold">
                      <p:stCondLst>
                        <p:cond delay="indefinite"/>
                      </p:stCondLst>
                      <p:childTnLst>
                        <p:par>
                          <p:cTn id="11" fill="hold">
                            <p:stCondLst>
                              <p:cond delay="0"/>
                            </p:stCondLst>
                            <p:childTnLst>
                              <p:par>
                                <p:cTn id="12" presetID="14" presetClass="entr" presetSubtype="10" fill="hold" grpId="0"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randombar(horizontal)">
                                      <p:cBhvr>
                                        <p:cTn id="1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AsOne/>
      </p:bldGraphic>
      <p:bldP spid="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3B10AA-CFA1-45B1-A0AA-C126430ECF9C}"/>
              </a:ext>
            </a:extLst>
          </p:cNvPr>
          <p:cNvSpPr>
            <a:spLocks noGrp="1"/>
          </p:cNvSpPr>
          <p:nvPr>
            <p:ph type="title"/>
          </p:nvPr>
        </p:nvSpPr>
        <p:spPr>
          <a:xfrm>
            <a:off x="839788" y="457200"/>
            <a:ext cx="3932237" cy="1244278"/>
          </a:xfrm>
        </p:spPr>
        <p:txBody>
          <a:bodyPr>
            <a:normAutofit/>
          </a:bodyPr>
          <a:lstStyle/>
          <a:p>
            <a:r>
              <a:rPr lang="en-US" sz="6600" dirty="0">
                <a:ln w="0"/>
                <a:solidFill>
                  <a:schemeClr val="accent1"/>
                </a:solidFill>
                <a:effectLst>
                  <a:glow rad="228600">
                    <a:schemeClr val="accent1">
                      <a:satMod val="175000"/>
                      <a:alpha val="40000"/>
                    </a:schemeClr>
                  </a:glow>
                  <a:outerShdw blurRad="38100" dist="25400" dir="5400000" algn="ctr" rotWithShape="0">
                    <a:srgbClr val="6E747A">
                      <a:alpha val="43000"/>
                    </a:srgbClr>
                  </a:outerShdw>
                </a:effectLst>
              </a:rPr>
              <a:t>Excellence</a:t>
            </a:r>
          </a:p>
        </p:txBody>
      </p:sp>
      <p:sp>
        <p:nvSpPr>
          <p:cNvPr id="3" name="Content Placeholder 2">
            <a:extLst>
              <a:ext uri="{FF2B5EF4-FFF2-40B4-BE49-F238E27FC236}">
                <a16:creationId xmlns:a16="http://schemas.microsoft.com/office/drawing/2014/main" id="{3825DAB9-9EB4-4453-B4A6-F59230A7ED3B}"/>
              </a:ext>
            </a:extLst>
          </p:cNvPr>
          <p:cNvSpPr>
            <a:spLocks noGrp="1"/>
          </p:cNvSpPr>
          <p:nvPr>
            <p:ph idx="1"/>
          </p:nvPr>
        </p:nvSpPr>
        <p:spPr>
          <a:xfrm>
            <a:off x="5295759" y="871677"/>
            <a:ext cx="6172200" cy="5575421"/>
          </a:xfrm>
        </p:spPr>
        <p:txBody>
          <a:bodyPr>
            <a:normAutofit/>
          </a:bodyPr>
          <a:lstStyle/>
          <a:p>
            <a:pPr marL="0" indent="0">
              <a:buNone/>
            </a:pPr>
            <a:r>
              <a:rPr lang="en-US" dirty="0"/>
              <a:t>Every person is to be in subjection to the governing authorities. </a:t>
            </a:r>
          </a:p>
          <a:p>
            <a:pPr marL="0" indent="0">
              <a:buNone/>
            </a:pPr>
            <a:r>
              <a:rPr lang="en-US" dirty="0"/>
              <a:t>For </a:t>
            </a:r>
            <a:r>
              <a:rPr lang="en-US" b="1" u="sng" dirty="0"/>
              <a:t>there is no authority except from God</a:t>
            </a:r>
            <a:r>
              <a:rPr lang="en-US" dirty="0"/>
              <a:t>, and those which exist are established by God.  Therefore whoever resists authority has opposed the ordinance of God; and they who have opposed will receive condemnation upon themselves.  </a:t>
            </a:r>
          </a:p>
          <a:p>
            <a:pPr marL="0" indent="0">
              <a:buNone/>
            </a:pPr>
            <a:r>
              <a:rPr lang="en-US" dirty="0"/>
              <a:t> </a:t>
            </a:r>
          </a:p>
          <a:p>
            <a:pPr marL="0" indent="0" algn="r">
              <a:buNone/>
            </a:pPr>
            <a:r>
              <a:rPr lang="en-US" i="1" dirty="0"/>
              <a:t>Romans 13:1-2</a:t>
            </a:r>
          </a:p>
        </p:txBody>
      </p:sp>
      <p:graphicFrame>
        <p:nvGraphicFramePr>
          <p:cNvPr id="6" name="Diagram 5">
            <a:extLst>
              <a:ext uri="{FF2B5EF4-FFF2-40B4-BE49-F238E27FC236}">
                <a16:creationId xmlns:a16="http://schemas.microsoft.com/office/drawing/2014/main" id="{AAAF204B-5CF2-4A70-9D10-C5500E93ADE4}"/>
              </a:ext>
            </a:extLst>
          </p:cNvPr>
          <p:cNvGraphicFramePr/>
          <p:nvPr>
            <p:extLst>
              <p:ext uri="{D42A27DB-BD31-4B8C-83A1-F6EECF244321}">
                <p14:modId xmlns:p14="http://schemas.microsoft.com/office/powerpoint/2010/main" val="1270300838"/>
              </p:ext>
            </p:extLst>
          </p:nvPr>
        </p:nvGraphicFramePr>
        <p:xfrm>
          <a:off x="836612" y="1979272"/>
          <a:ext cx="3838776" cy="430578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8" name="Diagram 7">
            <a:extLst>
              <a:ext uri="{FF2B5EF4-FFF2-40B4-BE49-F238E27FC236}">
                <a16:creationId xmlns:a16="http://schemas.microsoft.com/office/drawing/2014/main" id="{AAC0A7C6-0B7B-4953-8461-076D19D1F46F}"/>
              </a:ext>
            </a:extLst>
          </p:cNvPr>
          <p:cNvGraphicFramePr/>
          <p:nvPr>
            <p:extLst>
              <p:ext uri="{D42A27DB-BD31-4B8C-83A1-F6EECF244321}">
                <p14:modId xmlns:p14="http://schemas.microsoft.com/office/powerpoint/2010/main" val="1433328011"/>
              </p:ext>
            </p:extLst>
          </p:nvPr>
        </p:nvGraphicFramePr>
        <p:xfrm>
          <a:off x="5457371" y="4455049"/>
          <a:ext cx="6172200" cy="2402951"/>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3703804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3">
                                            <p:txEl>
                                              <p:pRg st="0" end="0"/>
                                            </p:txEl>
                                          </p:spTgt>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 calcmode="lin" valueType="num">
                                      <p:cBhvr>
                                        <p:cTn id="12"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13" dur="500" fill="hold"/>
                                        <p:tgtEl>
                                          <p:spTgt spid="3">
                                            <p:txEl>
                                              <p:pRg st="1" end="1"/>
                                            </p:txEl>
                                          </p:spTgt>
                                        </p:tgtEl>
                                        <p:attrNameLst>
                                          <p:attrName>ppt_h</p:attrName>
                                        </p:attrNameLst>
                                      </p:cBhvr>
                                      <p:tavLst>
                                        <p:tav tm="0">
                                          <p:val>
                                            <p:fltVal val="0"/>
                                          </p:val>
                                        </p:tav>
                                        <p:tav tm="100000">
                                          <p:val>
                                            <p:strVal val="#ppt_h"/>
                                          </p:val>
                                        </p:tav>
                                      </p:tavLst>
                                    </p:anim>
                                    <p:animEffect transition="in" filter="fade">
                                      <p:cBhvr>
                                        <p:cTn id="14" dur="500"/>
                                        <p:tgtEl>
                                          <p:spTgt spid="3">
                                            <p:txEl>
                                              <p:pRg st="1" end="1"/>
                                            </p:txEl>
                                          </p:spTgt>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p:cTn id="17"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18" dur="500" fill="hold"/>
                                        <p:tgtEl>
                                          <p:spTgt spid="3">
                                            <p:txEl>
                                              <p:pRg st="2" end="2"/>
                                            </p:txEl>
                                          </p:spTgt>
                                        </p:tgtEl>
                                        <p:attrNameLst>
                                          <p:attrName>ppt_h</p:attrName>
                                        </p:attrNameLst>
                                      </p:cBhvr>
                                      <p:tavLst>
                                        <p:tav tm="0">
                                          <p:val>
                                            <p:fltVal val="0"/>
                                          </p:val>
                                        </p:tav>
                                        <p:tav tm="100000">
                                          <p:val>
                                            <p:strVal val="#ppt_h"/>
                                          </p:val>
                                        </p:tav>
                                      </p:tavLst>
                                    </p:anim>
                                    <p:animEffect transition="in" filter="fade">
                                      <p:cBhvr>
                                        <p:cTn id="19" dur="500"/>
                                        <p:tgtEl>
                                          <p:spTgt spid="3">
                                            <p:txEl>
                                              <p:pRg st="2" end="2"/>
                                            </p:txEl>
                                          </p:spTgt>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 calcmode="lin" valueType="num">
                                      <p:cBhvr>
                                        <p:cTn id="22" dur="500" fill="hold"/>
                                        <p:tgtEl>
                                          <p:spTgt spid="3">
                                            <p:txEl>
                                              <p:pRg st="3" end="3"/>
                                            </p:txEl>
                                          </p:spTgt>
                                        </p:tgtEl>
                                        <p:attrNameLst>
                                          <p:attrName>ppt_w</p:attrName>
                                        </p:attrNameLst>
                                      </p:cBhvr>
                                      <p:tavLst>
                                        <p:tav tm="0">
                                          <p:val>
                                            <p:fltVal val="0"/>
                                          </p:val>
                                        </p:tav>
                                        <p:tav tm="100000">
                                          <p:val>
                                            <p:strVal val="#ppt_w"/>
                                          </p:val>
                                        </p:tav>
                                      </p:tavLst>
                                    </p:anim>
                                    <p:anim calcmode="lin" valueType="num">
                                      <p:cBhvr>
                                        <p:cTn id="23" dur="500" fill="hold"/>
                                        <p:tgtEl>
                                          <p:spTgt spid="3">
                                            <p:txEl>
                                              <p:pRg st="3" end="3"/>
                                            </p:txEl>
                                          </p:spTgt>
                                        </p:tgtEl>
                                        <p:attrNameLst>
                                          <p:attrName>ppt_h</p:attrName>
                                        </p:attrNameLst>
                                      </p:cBhvr>
                                      <p:tavLst>
                                        <p:tav tm="0">
                                          <p:val>
                                            <p:fltVal val="0"/>
                                          </p:val>
                                        </p:tav>
                                        <p:tav tm="100000">
                                          <p:val>
                                            <p:strVal val="#ppt_h"/>
                                          </p:val>
                                        </p:tav>
                                      </p:tavLst>
                                    </p:anim>
                                    <p:animEffect transition="in" filter="fade">
                                      <p:cBhvr>
                                        <p:cTn id="24" dur="500"/>
                                        <p:tgtEl>
                                          <p:spTgt spid="3">
                                            <p:txEl>
                                              <p:pRg st="3" end="3"/>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53" presetClass="entr" presetSubtype="16" fill="hold" grpId="0" nodeType="clickEffect">
                                  <p:stCondLst>
                                    <p:cond delay="0"/>
                                  </p:stCondLst>
                                  <p:childTnLst>
                                    <p:set>
                                      <p:cBhvr>
                                        <p:cTn id="28" dur="1" fill="hold">
                                          <p:stCondLst>
                                            <p:cond delay="0"/>
                                          </p:stCondLst>
                                        </p:cTn>
                                        <p:tgtEl>
                                          <p:spTgt spid="6"/>
                                        </p:tgtEl>
                                        <p:attrNameLst>
                                          <p:attrName>style.visibility</p:attrName>
                                        </p:attrNameLst>
                                      </p:cBhvr>
                                      <p:to>
                                        <p:strVal val="visible"/>
                                      </p:to>
                                    </p:set>
                                    <p:anim calcmode="lin" valueType="num">
                                      <p:cBhvr>
                                        <p:cTn id="29" dur="500" fill="hold"/>
                                        <p:tgtEl>
                                          <p:spTgt spid="6"/>
                                        </p:tgtEl>
                                        <p:attrNameLst>
                                          <p:attrName>ppt_w</p:attrName>
                                        </p:attrNameLst>
                                      </p:cBhvr>
                                      <p:tavLst>
                                        <p:tav tm="0">
                                          <p:val>
                                            <p:fltVal val="0"/>
                                          </p:val>
                                        </p:tav>
                                        <p:tav tm="100000">
                                          <p:val>
                                            <p:strVal val="#ppt_w"/>
                                          </p:val>
                                        </p:tav>
                                      </p:tavLst>
                                    </p:anim>
                                    <p:anim calcmode="lin" valueType="num">
                                      <p:cBhvr>
                                        <p:cTn id="30" dur="500" fill="hold"/>
                                        <p:tgtEl>
                                          <p:spTgt spid="6"/>
                                        </p:tgtEl>
                                        <p:attrNameLst>
                                          <p:attrName>ppt_h</p:attrName>
                                        </p:attrNameLst>
                                      </p:cBhvr>
                                      <p:tavLst>
                                        <p:tav tm="0">
                                          <p:val>
                                            <p:fltVal val="0"/>
                                          </p:val>
                                        </p:tav>
                                        <p:tav tm="100000">
                                          <p:val>
                                            <p:strVal val="#ppt_h"/>
                                          </p:val>
                                        </p:tav>
                                      </p:tavLst>
                                    </p:anim>
                                    <p:animEffect transition="in" filter="fade">
                                      <p:cBhvr>
                                        <p:cTn id="31" dur="500"/>
                                        <p:tgtEl>
                                          <p:spTgt spid="6"/>
                                        </p:tgtEl>
                                      </p:cBhvr>
                                    </p:animEffect>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grpId="0" nodeType="clickEffect">
                                  <p:stCondLst>
                                    <p:cond delay="0"/>
                                  </p:stCondLst>
                                  <p:childTnLst>
                                    <p:set>
                                      <p:cBhvr>
                                        <p:cTn id="35" dur="1" fill="hold">
                                          <p:stCondLst>
                                            <p:cond delay="0"/>
                                          </p:stCondLst>
                                        </p:cTn>
                                        <p:tgtEl>
                                          <p:spTgt spid="8"/>
                                        </p:tgtEl>
                                        <p:attrNameLst>
                                          <p:attrName>style.visibility</p:attrName>
                                        </p:attrNameLst>
                                      </p:cBhvr>
                                      <p:to>
                                        <p:strVal val="visible"/>
                                      </p:to>
                                    </p:set>
                                    <p:animEffect transition="in" filter="fade">
                                      <p:cBhvr>
                                        <p:cTn id="36" dur="1000"/>
                                        <p:tgtEl>
                                          <p:spTgt spid="8"/>
                                        </p:tgtEl>
                                      </p:cBhvr>
                                    </p:animEffect>
                                    <p:anim calcmode="lin" valueType="num">
                                      <p:cBhvr>
                                        <p:cTn id="37" dur="1000" fill="hold"/>
                                        <p:tgtEl>
                                          <p:spTgt spid="8"/>
                                        </p:tgtEl>
                                        <p:attrNameLst>
                                          <p:attrName>ppt_x</p:attrName>
                                        </p:attrNameLst>
                                      </p:cBhvr>
                                      <p:tavLst>
                                        <p:tav tm="0">
                                          <p:val>
                                            <p:strVal val="#ppt_x"/>
                                          </p:val>
                                        </p:tav>
                                        <p:tav tm="100000">
                                          <p:val>
                                            <p:strVal val="#ppt_x"/>
                                          </p:val>
                                        </p:tav>
                                      </p:tavLst>
                                    </p:anim>
                                    <p:anim calcmode="lin" valueType="num">
                                      <p:cBhvr>
                                        <p:cTn id="38"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Graphic spid="6" grpId="0">
        <p:bldAsOne/>
      </p:bldGraphic>
      <p:bldGraphic spid="8" grpId="0">
        <p:bldAsOne/>
      </p:bldGraphic>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3B10AA-CFA1-45B1-A0AA-C126430ECF9C}"/>
              </a:ext>
            </a:extLst>
          </p:cNvPr>
          <p:cNvSpPr>
            <a:spLocks noGrp="1"/>
          </p:cNvSpPr>
          <p:nvPr>
            <p:ph type="title"/>
          </p:nvPr>
        </p:nvSpPr>
        <p:spPr>
          <a:xfrm>
            <a:off x="839788" y="457200"/>
            <a:ext cx="3932237" cy="1244278"/>
          </a:xfrm>
        </p:spPr>
        <p:txBody>
          <a:bodyPr>
            <a:normAutofit/>
          </a:bodyPr>
          <a:lstStyle/>
          <a:p>
            <a:r>
              <a:rPr lang="en-US" sz="6600" dirty="0">
                <a:ln w="0"/>
                <a:solidFill>
                  <a:schemeClr val="accent1"/>
                </a:solidFill>
                <a:effectLst>
                  <a:glow rad="228600">
                    <a:schemeClr val="accent1">
                      <a:satMod val="175000"/>
                      <a:alpha val="40000"/>
                    </a:schemeClr>
                  </a:glow>
                  <a:outerShdw blurRad="38100" dist="25400" dir="5400000" algn="ctr" rotWithShape="0">
                    <a:srgbClr val="6E747A">
                      <a:alpha val="43000"/>
                    </a:srgbClr>
                  </a:outerShdw>
                </a:effectLst>
              </a:rPr>
              <a:t>Excellence</a:t>
            </a:r>
          </a:p>
        </p:txBody>
      </p:sp>
      <p:sp>
        <p:nvSpPr>
          <p:cNvPr id="3" name="Content Placeholder 2">
            <a:extLst>
              <a:ext uri="{FF2B5EF4-FFF2-40B4-BE49-F238E27FC236}">
                <a16:creationId xmlns:a16="http://schemas.microsoft.com/office/drawing/2014/main" id="{3825DAB9-9EB4-4453-B4A6-F59230A7ED3B}"/>
              </a:ext>
            </a:extLst>
          </p:cNvPr>
          <p:cNvSpPr>
            <a:spLocks noGrp="1"/>
          </p:cNvSpPr>
          <p:nvPr>
            <p:ph idx="1"/>
          </p:nvPr>
        </p:nvSpPr>
        <p:spPr>
          <a:xfrm>
            <a:off x="5295759" y="871677"/>
            <a:ext cx="6172200" cy="5575421"/>
          </a:xfrm>
        </p:spPr>
        <p:txBody>
          <a:bodyPr>
            <a:normAutofit/>
          </a:bodyPr>
          <a:lstStyle/>
          <a:p>
            <a:pPr marL="0" indent="0">
              <a:buNone/>
            </a:pPr>
            <a:r>
              <a:rPr lang="en-US" dirty="0"/>
              <a:t>Every person is to be in subjection to the governing authorities. </a:t>
            </a:r>
          </a:p>
          <a:p>
            <a:pPr marL="0" indent="0">
              <a:buNone/>
            </a:pPr>
            <a:r>
              <a:rPr lang="en-US" dirty="0"/>
              <a:t>For there is no authority except from God, and those which exist are established by God.  Therefore </a:t>
            </a:r>
            <a:r>
              <a:rPr lang="en-US" u="sng" dirty="0"/>
              <a:t>whoever resists authority has opposed the ordinance of God</a:t>
            </a:r>
            <a:r>
              <a:rPr lang="en-US" dirty="0"/>
              <a:t>; and they who have opposed </a:t>
            </a:r>
            <a:r>
              <a:rPr lang="en-US" u="sng" dirty="0"/>
              <a:t>will receive condemnation upon themselves</a:t>
            </a:r>
            <a:r>
              <a:rPr lang="en-US" dirty="0"/>
              <a:t>.  </a:t>
            </a:r>
          </a:p>
          <a:p>
            <a:pPr marL="0" indent="0">
              <a:buNone/>
            </a:pPr>
            <a:r>
              <a:rPr lang="en-US" dirty="0"/>
              <a:t> </a:t>
            </a:r>
          </a:p>
          <a:p>
            <a:pPr marL="0" indent="0" algn="r">
              <a:buNone/>
            </a:pPr>
            <a:r>
              <a:rPr lang="en-US" i="1" dirty="0"/>
              <a:t>Romans 13:1-2</a:t>
            </a:r>
          </a:p>
        </p:txBody>
      </p:sp>
      <p:graphicFrame>
        <p:nvGraphicFramePr>
          <p:cNvPr id="6" name="Diagram 5">
            <a:extLst>
              <a:ext uri="{FF2B5EF4-FFF2-40B4-BE49-F238E27FC236}">
                <a16:creationId xmlns:a16="http://schemas.microsoft.com/office/drawing/2014/main" id="{AAAF204B-5CF2-4A70-9D10-C5500E93ADE4}"/>
              </a:ext>
            </a:extLst>
          </p:cNvPr>
          <p:cNvGraphicFramePr/>
          <p:nvPr>
            <p:extLst/>
          </p:nvPr>
        </p:nvGraphicFramePr>
        <p:xfrm>
          <a:off x="836612" y="1979272"/>
          <a:ext cx="3838776" cy="430578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4" name="Diagram 3">
            <a:extLst>
              <a:ext uri="{FF2B5EF4-FFF2-40B4-BE49-F238E27FC236}">
                <a16:creationId xmlns:a16="http://schemas.microsoft.com/office/drawing/2014/main" id="{2267885A-ACD2-4AAA-8B08-D39BDC1330F1}"/>
              </a:ext>
            </a:extLst>
          </p:cNvPr>
          <p:cNvGraphicFramePr/>
          <p:nvPr>
            <p:extLst>
              <p:ext uri="{D42A27DB-BD31-4B8C-83A1-F6EECF244321}">
                <p14:modId xmlns:p14="http://schemas.microsoft.com/office/powerpoint/2010/main" val="4210669657"/>
              </p:ext>
            </p:extLst>
          </p:nvPr>
        </p:nvGraphicFramePr>
        <p:xfrm>
          <a:off x="5807388" y="4721108"/>
          <a:ext cx="5660571" cy="172599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1370895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3B10AA-CFA1-45B1-A0AA-C126430ECF9C}"/>
              </a:ext>
            </a:extLst>
          </p:cNvPr>
          <p:cNvSpPr>
            <a:spLocks noGrp="1"/>
          </p:cNvSpPr>
          <p:nvPr>
            <p:ph type="title"/>
          </p:nvPr>
        </p:nvSpPr>
        <p:spPr>
          <a:xfrm>
            <a:off x="839788" y="457200"/>
            <a:ext cx="3932237" cy="1244278"/>
          </a:xfrm>
        </p:spPr>
        <p:txBody>
          <a:bodyPr>
            <a:normAutofit/>
          </a:bodyPr>
          <a:lstStyle/>
          <a:p>
            <a:r>
              <a:rPr lang="en-US" sz="6600" dirty="0">
                <a:ln w="0"/>
                <a:solidFill>
                  <a:schemeClr val="accent1"/>
                </a:solidFill>
                <a:effectLst>
                  <a:glow rad="228600">
                    <a:schemeClr val="accent1">
                      <a:satMod val="175000"/>
                      <a:alpha val="40000"/>
                    </a:schemeClr>
                  </a:glow>
                  <a:outerShdw blurRad="38100" dist="25400" dir="5400000" algn="ctr" rotWithShape="0">
                    <a:srgbClr val="6E747A">
                      <a:alpha val="43000"/>
                    </a:srgbClr>
                  </a:outerShdw>
                </a:effectLst>
              </a:rPr>
              <a:t>Excellence</a:t>
            </a:r>
          </a:p>
        </p:txBody>
      </p:sp>
      <p:sp>
        <p:nvSpPr>
          <p:cNvPr id="3" name="Content Placeholder 2">
            <a:extLst>
              <a:ext uri="{FF2B5EF4-FFF2-40B4-BE49-F238E27FC236}">
                <a16:creationId xmlns:a16="http://schemas.microsoft.com/office/drawing/2014/main" id="{3825DAB9-9EB4-4453-B4A6-F59230A7ED3B}"/>
              </a:ext>
            </a:extLst>
          </p:cNvPr>
          <p:cNvSpPr>
            <a:spLocks noGrp="1"/>
          </p:cNvSpPr>
          <p:nvPr>
            <p:ph idx="1"/>
          </p:nvPr>
        </p:nvSpPr>
        <p:spPr>
          <a:xfrm>
            <a:off x="5295759" y="871677"/>
            <a:ext cx="6172200" cy="5575421"/>
          </a:xfrm>
        </p:spPr>
        <p:txBody>
          <a:bodyPr>
            <a:normAutofit/>
          </a:bodyPr>
          <a:lstStyle/>
          <a:p>
            <a:pPr marL="0" indent="0">
              <a:buNone/>
            </a:pPr>
            <a:r>
              <a:rPr lang="en-US" dirty="0"/>
              <a:t>For </a:t>
            </a:r>
            <a:r>
              <a:rPr lang="en-US" u="sng" dirty="0"/>
              <a:t>rulers are not a cause of fear for good behavior</a:t>
            </a:r>
            <a:r>
              <a:rPr lang="en-US" dirty="0"/>
              <a:t>, but for evil. Do you want to have no fear of authority? </a:t>
            </a:r>
          </a:p>
          <a:p>
            <a:pPr marL="0" indent="0">
              <a:buNone/>
            </a:pPr>
            <a:r>
              <a:rPr lang="en-US" u="sng" dirty="0"/>
              <a:t>Do what is good and you will have praise </a:t>
            </a:r>
            <a:r>
              <a:rPr lang="en-US" dirty="0"/>
              <a:t>from the same;  for authority is </a:t>
            </a:r>
            <a:br>
              <a:rPr lang="en-US" dirty="0"/>
            </a:br>
            <a:r>
              <a:rPr lang="en-US" u="sng" dirty="0"/>
              <a:t>a minister of God to you for good</a:t>
            </a:r>
            <a:r>
              <a:rPr lang="en-US" dirty="0"/>
              <a:t>. </a:t>
            </a:r>
          </a:p>
          <a:p>
            <a:pPr marL="0" indent="0">
              <a:buNone/>
            </a:pPr>
            <a:r>
              <a:rPr lang="en-US" dirty="0"/>
              <a:t>But </a:t>
            </a:r>
            <a:r>
              <a:rPr lang="en-US" u="sng" dirty="0"/>
              <a:t>if you do what is evil, be afraid</a:t>
            </a:r>
            <a:r>
              <a:rPr lang="en-US" dirty="0"/>
              <a:t>; for it </a:t>
            </a:r>
            <a:r>
              <a:rPr lang="en-US" u="sng" dirty="0"/>
              <a:t>does not bear the sword for nothing</a:t>
            </a:r>
            <a:r>
              <a:rPr lang="en-US" dirty="0"/>
              <a:t>; </a:t>
            </a:r>
            <a:br>
              <a:rPr lang="en-US" dirty="0"/>
            </a:br>
            <a:r>
              <a:rPr lang="en-US" dirty="0"/>
              <a:t>it is a minister of God, an avenger who brings wrath on the one who practices evil. </a:t>
            </a:r>
          </a:p>
          <a:p>
            <a:pPr marL="0" indent="0" algn="r">
              <a:buNone/>
            </a:pPr>
            <a:r>
              <a:rPr lang="en-US" i="1" dirty="0"/>
              <a:t>Romans 13:3-4</a:t>
            </a:r>
          </a:p>
          <a:p>
            <a:pPr marL="0" indent="0" algn="r">
              <a:buNone/>
            </a:pPr>
            <a:endParaRPr lang="en-US" i="1" dirty="0"/>
          </a:p>
        </p:txBody>
      </p:sp>
      <p:graphicFrame>
        <p:nvGraphicFramePr>
          <p:cNvPr id="6" name="Diagram 5">
            <a:extLst>
              <a:ext uri="{FF2B5EF4-FFF2-40B4-BE49-F238E27FC236}">
                <a16:creationId xmlns:a16="http://schemas.microsoft.com/office/drawing/2014/main" id="{AAAF204B-5CF2-4A70-9D10-C5500E93ADE4}"/>
              </a:ext>
            </a:extLst>
          </p:cNvPr>
          <p:cNvGraphicFramePr/>
          <p:nvPr>
            <p:extLst>
              <p:ext uri="{D42A27DB-BD31-4B8C-83A1-F6EECF244321}">
                <p14:modId xmlns:p14="http://schemas.microsoft.com/office/powerpoint/2010/main" val="1829921488"/>
              </p:ext>
            </p:extLst>
          </p:nvPr>
        </p:nvGraphicFramePr>
        <p:xfrm>
          <a:off x="836612" y="1979272"/>
          <a:ext cx="3838776" cy="430578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45474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3">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 calcmode="lin" valueType="num">
                                      <p:cBhvr>
                                        <p:cTn id="14"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15" dur="500" fill="hold"/>
                                        <p:tgtEl>
                                          <p:spTgt spid="3">
                                            <p:txEl>
                                              <p:pRg st="1" end="1"/>
                                            </p:txEl>
                                          </p:spTgt>
                                        </p:tgtEl>
                                        <p:attrNameLst>
                                          <p:attrName>ppt_h</p:attrName>
                                        </p:attrNameLst>
                                      </p:cBhvr>
                                      <p:tavLst>
                                        <p:tav tm="0">
                                          <p:val>
                                            <p:fltVal val="0"/>
                                          </p:val>
                                        </p:tav>
                                        <p:tav tm="100000">
                                          <p:val>
                                            <p:strVal val="#ppt_h"/>
                                          </p:val>
                                        </p:tav>
                                      </p:tavLst>
                                    </p:anim>
                                    <p:animEffect transition="in" filter="fade">
                                      <p:cBhvr>
                                        <p:cTn id="16" dur="500"/>
                                        <p:tgtEl>
                                          <p:spTgt spid="3">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 calcmode="lin" valueType="num">
                                      <p:cBhvr>
                                        <p:cTn id="21"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22" dur="500" fill="hold"/>
                                        <p:tgtEl>
                                          <p:spTgt spid="3">
                                            <p:txEl>
                                              <p:pRg st="2" end="2"/>
                                            </p:txEl>
                                          </p:spTgt>
                                        </p:tgtEl>
                                        <p:attrNameLst>
                                          <p:attrName>ppt_h</p:attrName>
                                        </p:attrNameLst>
                                      </p:cBhvr>
                                      <p:tavLst>
                                        <p:tav tm="0">
                                          <p:val>
                                            <p:fltVal val="0"/>
                                          </p:val>
                                        </p:tav>
                                        <p:tav tm="100000">
                                          <p:val>
                                            <p:strVal val="#ppt_h"/>
                                          </p:val>
                                        </p:tav>
                                      </p:tavLst>
                                    </p:anim>
                                    <p:animEffect transition="in" filter="fade">
                                      <p:cBhvr>
                                        <p:cTn id="23" dur="500"/>
                                        <p:tgtEl>
                                          <p:spTgt spid="3">
                                            <p:txEl>
                                              <p:pRg st="2" end="2"/>
                                            </p:txEl>
                                          </p:spTgt>
                                        </p:tgtEl>
                                      </p:cBhvr>
                                    </p:animEffect>
                                  </p:childTnLst>
                                </p:cTn>
                              </p:par>
                              <p:par>
                                <p:cTn id="24" presetID="53" presetClass="entr" presetSubtype="16" fill="hold" grpId="0" nodeType="withEffect">
                                  <p:stCondLst>
                                    <p:cond delay="0"/>
                                  </p:stCondLst>
                                  <p:childTnLst>
                                    <p:set>
                                      <p:cBhvr>
                                        <p:cTn id="25" dur="1" fill="hold">
                                          <p:stCondLst>
                                            <p:cond delay="0"/>
                                          </p:stCondLst>
                                        </p:cTn>
                                        <p:tgtEl>
                                          <p:spTgt spid="3">
                                            <p:txEl>
                                              <p:pRg st="3" end="3"/>
                                            </p:txEl>
                                          </p:spTgt>
                                        </p:tgtEl>
                                        <p:attrNameLst>
                                          <p:attrName>style.visibility</p:attrName>
                                        </p:attrNameLst>
                                      </p:cBhvr>
                                      <p:to>
                                        <p:strVal val="visible"/>
                                      </p:to>
                                    </p:set>
                                    <p:anim calcmode="lin" valueType="num">
                                      <p:cBhvr>
                                        <p:cTn id="26" dur="500" fill="hold"/>
                                        <p:tgtEl>
                                          <p:spTgt spid="3">
                                            <p:txEl>
                                              <p:pRg st="3" end="3"/>
                                            </p:txEl>
                                          </p:spTgt>
                                        </p:tgtEl>
                                        <p:attrNameLst>
                                          <p:attrName>ppt_w</p:attrName>
                                        </p:attrNameLst>
                                      </p:cBhvr>
                                      <p:tavLst>
                                        <p:tav tm="0">
                                          <p:val>
                                            <p:fltVal val="0"/>
                                          </p:val>
                                        </p:tav>
                                        <p:tav tm="100000">
                                          <p:val>
                                            <p:strVal val="#ppt_w"/>
                                          </p:val>
                                        </p:tav>
                                      </p:tavLst>
                                    </p:anim>
                                    <p:anim calcmode="lin" valueType="num">
                                      <p:cBhvr>
                                        <p:cTn id="27" dur="500" fill="hold"/>
                                        <p:tgtEl>
                                          <p:spTgt spid="3">
                                            <p:txEl>
                                              <p:pRg st="3" end="3"/>
                                            </p:txEl>
                                          </p:spTgt>
                                        </p:tgtEl>
                                        <p:attrNameLst>
                                          <p:attrName>ppt_h</p:attrName>
                                        </p:attrNameLst>
                                      </p:cBhvr>
                                      <p:tavLst>
                                        <p:tav tm="0">
                                          <p:val>
                                            <p:fltVal val="0"/>
                                          </p:val>
                                        </p:tav>
                                        <p:tav tm="100000">
                                          <p:val>
                                            <p:strVal val="#ppt_h"/>
                                          </p:val>
                                        </p:tav>
                                      </p:tavLst>
                                    </p:anim>
                                    <p:animEffect transition="in" filter="fade">
                                      <p:cBhvr>
                                        <p:cTn id="28"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theme/theme1.xml><?xml version="1.0" encoding="utf-8"?>
<a:theme xmlns:a="http://schemas.openxmlformats.org/drawingml/2006/main" name="Headlines">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Garamond-Trebuchet MS">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Trebuchet MS" panose="020B0603020202020204"/>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Headlines">
      <a:fillStyleLst>
        <a:solidFill>
          <a:schemeClr val="phClr"/>
        </a:solidFill>
        <a:solidFill>
          <a:schemeClr val="phClr">
            <a:tint val="67000"/>
            <a:satMod val="105000"/>
          </a:schemeClr>
        </a:solidFill>
        <a:gradFill rotWithShape="1">
          <a:gsLst>
            <a:gs pos="0">
              <a:schemeClr val="phClr">
                <a:tint val="100000"/>
                <a:satMod val="103000"/>
                <a:lumMod val="102000"/>
              </a:schemeClr>
            </a:gs>
            <a:gs pos="50000">
              <a:schemeClr val="phClr">
                <a:shade val="100000"/>
                <a:satMod val="110000"/>
                <a:lumMod val="100000"/>
              </a:schemeClr>
            </a:gs>
            <a:gs pos="100000">
              <a:schemeClr val="phClr">
                <a:shade val="70000"/>
                <a:satMod val="120000"/>
                <a:lumMod val="99000"/>
              </a:schemeClr>
            </a:gs>
          </a:gsLst>
          <a:path path="circle">
            <a:fillToRect l="100000" t="100000" r="100000" b="100000"/>
          </a:path>
        </a:gradFill>
      </a:fillStyleLst>
      <a:lnStyleLst>
        <a:ln w="6350" cap="flat" cmpd="sng" algn="in">
          <a:solidFill>
            <a:schemeClr val="phClr"/>
          </a:solidFill>
          <a:prstDash val="solid"/>
        </a:ln>
        <a:ln w="12700" cap="flat" cmpd="sng" algn="in">
          <a:solidFill>
            <a:schemeClr val="phClr"/>
          </a:solidFill>
          <a:prstDash val="solid"/>
        </a:ln>
        <a:ln w="19050" cap="flat" cmpd="sng" algn="in">
          <a:solidFill>
            <a:schemeClr val="phClr">
              <a:satMod val="150000"/>
            </a:schemeClr>
          </a:solidFill>
          <a:prstDash val="solid"/>
        </a:ln>
      </a:lnStyleLst>
      <a:effectStyleLst>
        <a:effectStyle>
          <a:effectLst/>
        </a:effectStyle>
        <a:effectStyle>
          <a:effectLst/>
        </a:effectStyle>
        <a:effectStyle>
          <a:effectLst>
            <a:innerShdw blurRad="88900" dist="25400" dir="10800000">
              <a:srgbClr val="000000">
                <a:alpha val="25000"/>
              </a:srgbClr>
            </a:innerShdw>
            <a:outerShdw blurRad="25400" dist="25400" dir="5400000" rotWithShape="0">
              <a:srgbClr val="FFFFFF">
                <a:alpha val="10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Headlines" id="{3841520A-25F2-4EB8-BE4C-611DB5ABEED9}" vid="{ECD25A4C-D97E-4C12-84B1-63580BFFAEEB}"/>
    </a:ext>
  </a:extLst>
</a:theme>
</file>

<file path=ppt/theme/theme2.xml><?xml version="1.0" encoding="utf-8"?>
<a:theme xmlns:a="http://schemas.openxmlformats.org/drawingml/2006/main" name="Depth">
  <a:themeElements>
    <a:clrScheme name="Depth">
      <a:dk1>
        <a:sysClr val="windowText" lastClr="000000"/>
      </a:dk1>
      <a:lt1>
        <a:sysClr val="window" lastClr="FFFFFF"/>
      </a:lt1>
      <a:dk2>
        <a:srgbClr val="4E3B30"/>
      </a:dk2>
      <a:lt2>
        <a:srgbClr val="FFDB82"/>
      </a:lt2>
      <a:accent1>
        <a:srgbClr val="F0A22E"/>
      </a:accent1>
      <a:accent2>
        <a:srgbClr val="E4D9B2"/>
      </a:accent2>
      <a:accent3>
        <a:srgbClr val="AA986C"/>
      </a:accent3>
      <a:accent4>
        <a:srgbClr val="8FB977"/>
      </a:accent4>
      <a:accent5>
        <a:srgbClr val="778F9F"/>
      </a:accent5>
      <a:accent6>
        <a:srgbClr val="8A6087"/>
      </a:accent6>
      <a:hlink>
        <a:srgbClr val="AD1F1F"/>
      </a:hlink>
      <a:folHlink>
        <a:srgbClr val="FFC42F"/>
      </a:folHlink>
    </a:clrScheme>
    <a:fontScheme name="Depth">
      <a:majorFont>
        <a:latin typeface="Corbel" panose="020B0503020204020204"/>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epth">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epth" id="{7BEAFC2A-325C-49C4-AC08-2B765DA903F9}" vid="{C473073F-34A4-486A-BBA1-2A70AE921EB6}"/>
    </a:ext>
  </a:extLst>
</a:theme>
</file>

<file path=ppt/theme/theme3.xml><?xml version="1.0" encoding="utf-8"?>
<a:theme xmlns:a="http://schemas.openxmlformats.org/drawingml/2006/main" name="1_Depth">
  <a:themeElements>
    <a:clrScheme name="Depth">
      <a:dk1>
        <a:sysClr val="windowText" lastClr="000000"/>
      </a:dk1>
      <a:lt1>
        <a:sysClr val="window" lastClr="FFFFFF"/>
      </a:lt1>
      <a:dk2>
        <a:srgbClr val="454551"/>
      </a:dk2>
      <a:lt2>
        <a:srgbClr val="F2ACD2"/>
      </a:lt2>
      <a:accent1>
        <a:srgbClr val="E32D91"/>
      </a:accent1>
      <a:accent2>
        <a:srgbClr val="C830CC"/>
      </a:accent2>
      <a:accent3>
        <a:srgbClr val="4EA6DC"/>
      </a:accent3>
      <a:accent4>
        <a:srgbClr val="4775E7"/>
      </a:accent4>
      <a:accent5>
        <a:srgbClr val="8971E1"/>
      </a:accent5>
      <a:accent6>
        <a:srgbClr val="D54773"/>
      </a:accent6>
      <a:hlink>
        <a:srgbClr val="6B9F25"/>
      </a:hlink>
      <a:folHlink>
        <a:srgbClr val="8C8C8C"/>
      </a:folHlink>
    </a:clrScheme>
    <a:fontScheme name="Depth">
      <a:majorFont>
        <a:latin typeface="Corbel" panose="020B0503020204020204"/>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epth">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epth" id="{7BEAFC2A-325C-49C4-AC08-2B765DA903F9}" vid="{3016C5A4-E631-4977-A608-ACFB47552625}"/>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1210</TotalTime>
  <Words>1814</Words>
  <Application>Microsoft Office PowerPoint</Application>
  <PresentationFormat>Widescreen</PresentationFormat>
  <Paragraphs>250</Paragraphs>
  <Slides>17</Slides>
  <Notes>16</Notes>
  <HiddenSlides>0</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17</vt:i4>
      </vt:variant>
    </vt:vector>
  </HeadingPairs>
  <TitlesOfParts>
    <vt:vector size="26" baseType="lpstr">
      <vt:lpstr>Arial</vt:lpstr>
      <vt:lpstr>Calibri</vt:lpstr>
      <vt:lpstr>Corbel</vt:lpstr>
      <vt:lpstr>Galatia Sil</vt:lpstr>
      <vt:lpstr>Garamond</vt:lpstr>
      <vt:lpstr>Trebuchet MS</vt:lpstr>
      <vt:lpstr>Headlines</vt:lpstr>
      <vt:lpstr>Depth</vt:lpstr>
      <vt:lpstr>1_Depth</vt:lpstr>
      <vt:lpstr>Pathways to Growth</vt:lpstr>
      <vt:lpstr>The Fight of a Lifetime</vt:lpstr>
      <vt:lpstr>Beyond “Good” and “Evil”</vt:lpstr>
      <vt:lpstr>Beyond “Good” and “Evil”</vt:lpstr>
      <vt:lpstr>Decay or Excellence</vt:lpstr>
      <vt:lpstr>“Excellence” Requires Growth</vt:lpstr>
      <vt:lpstr>Excellence</vt:lpstr>
      <vt:lpstr>Excellence</vt:lpstr>
      <vt:lpstr>Excellence</vt:lpstr>
      <vt:lpstr>Excellence</vt:lpstr>
      <vt:lpstr>Excellence</vt:lpstr>
      <vt:lpstr>Beyond Excellence</vt:lpstr>
      <vt:lpstr>Beyond Excellence</vt:lpstr>
      <vt:lpstr>Beyond Excellence</vt:lpstr>
      <vt:lpstr>Beyond Excellence</vt:lpstr>
      <vt:lpstr>Beyond Excellence</vt:lpstr>
      <vt:lpstr>Beyond Excellence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Pathways to Growth</dc:title>
  <dc:creator>Keith McCallum</dc:creator>
  <cp:lastModifiedBy>Keith McCallum</cp:lastModifiedBy>
  <cp:revision>21</cp:revision>
  <dcterms:created xsi:type="dcterms:W3CDTF">2019-04-27T19:41:13Z</dcterms:created>
  <dcterms:modified xsi:type="dcterms:W3CDTF">2019-04-28T15:52:07Z</dcterms:modified>
</cp:coreProperties>
</file>